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2"/>
  </p:notesMasterIdLst>
  <p:sldIdLst>
    <p:sldId id="357" r:id="rId2"/>
    <p:sldId id="359" r:id="rId3"/>
    <p:sldId id="340" r:id="rId4"/>
    <p:sldId id="341" r:id="rId5"/>
    <p:sldId id="342" r:id="rId6"/>
    <p:sldId id="362" r:id="rId7"/>
    <p:sldId id="363" r:id="rId8"/>
    <p:sldId id="343" r:id="rId9"/>
    <p:sldId id="348" r:id="rId10"/>
    <p:sldId id="352" r:id="rId11"/>
    <p:sldId id="339" r:id="rId12"/>
    <p:sldId id="346" r:id="rId13"/>
    <p:sldId id="364" r:id="rId14"/>
    <p:sldId id="350" r:id="rId15"/>
    <p:sldId id="338" r:id="rId16"/>
    <p:sldId id="321" r:id="rId17"/>
    <p:sldId id="365" r:id="rId18"/>
    <p:sldId id="366" r:id="rId19"/>
    <p:sldId id="368" r:id="rId20"/>
    <p:sldId id="367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CC"/>
    <a:srgbClr val="66FFFF"/>
    <a:srgbClr val="FF5050"/>
    <a:srgbClr val="00FF99"/>
    <a:srgbClr val="33CC33"/>
    <a:srgbClr val="003300"/>
    <a:srgbClr val="0066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82" autoAdjust="0"/>
    <p:restoredTop sz="94660"/>
  </p:normalViewPr>
  <p:slideViewPr>
    <p:cSldViewPr>
      <p:cViewPr varScale="1">
        <p:scale>
          <a:sx n="91" d="100"/>
          <a:sy n="91" d="100"/>
        </p:scale>
        <p:origin x="70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0E1CA-9B68-4083-95CA-6CC176E506F7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072B5-AD33-4B87-9927-02EEA833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75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CB7EA-1BE1-4145-BC12-1B3288C3E1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205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1FAFE-5E27-49FF-AFE2-264DCC3F41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DA2B0-BAE9-4C29-B17C-39B16499F5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96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77774-53FA-49DC-A1E5-3152536E72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15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78FA0-CBA4-4764-B752-67B262C488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6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7EE562-E0E0-4C04-8803-71F8BAFAA5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282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C022D-B082-4A3F-B92B-A3922DB5DE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42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96696-1C6E-4420-9E6A-9FBEE3CDBD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44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0485A-DD18-4F94-A2F8-6B48E8307A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15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6B9994-3292-4781-9FB4-58790D74DE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893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C417E-7BD2-4C41-A846-899518149D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76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29A3534-9ACB-4B8C-B906-311DFD41932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"/>
          <p:cNvSpPr>
            <a:spLocks noGrp="1" noChangeArrowheads="1" noChangeShapeType="1" noTextEdit="1"/>
          </p:cNvSpPr>
          <p:nvPr>
            <p:ph idx="1"/>
          </p:nvPr>
        </p:nvSpPr>
        <p:spPr>
          <a:xfrm>
            <a:off x="611560" y="908720"/>
            <a:ext cx="7931224" cy="4349080"/>
          </a:xfrm>
          <a:extLst/>
        </p:spPr>
        <p:txBody>
          <a:bodyPr wrap="none" fromWordArt="1">
            <a:prstTxWarp prst="textPlain">
              <a:avLst>
                <a:gd name="adj" fmla="val 50146"/>
              </a:avLst>
            </a:prstTxWarp>
          </a:bodyPr>
          <a:lstStyle/>
          <a:p>
            <a:pPr marL="0" indent="0" algn="ctr">
              <a:buNone/>
            </a:pPr>
            <a:r>
              <a:rPr lang="en-US" sz="9600" b="1" i="1" smtClean="0">
                <a:solidFill>
                  <a:srgbClr val="3333CC"/>
                </a:solidFill>
                <a:latin typeface="Bahnschrift SemiBold Condensed" panose="020B0502040204020203" pitchFamily="34" charset="0"/>
                <a:cs typeface="Segoe UI Semibold" panose="020B0702040204020203" pitchFamily="34" charset="0"/>
              </a:rPr>
              <a:t>Chủ đề:</a:t>
            </a:r>
          </a:p>
          <a:p>
            <a:pPr marL="0" indent="0" algn="ctr">
              <a:buNone/>
            </a:pPr>
            <a:r>
              <a:rPr lang="en-US" sz="9600" b="1" i="1" smtClean="0">
                <a:solidFill>
                  <a:srgbClr val="FF0000"/>
                </a:solidFill>
                <a:latin typeface="Bahnschrift SemiBold Condensed" panose="020B0502040204020203" pitchFamily="34" charset="0"/>
                <a:cs typeface="Segoe UI Semibold" panose="020B0702040204020203" pitchFamily="34" charset="0"/>
              </a:rPr>
              <a:t>Tạo hình tự do và trang trí bằng nét</a:t>
            </a:r>
          </a:p>
          <a:p>
            <a:pPr marL="0" indent="0" algn="ctr" eaLnBrk="1" hangingPunct="1">
              <a:buFontTx/>
              <a:buNone/>
              <a:defRPr/>
            </a:pPr>
            <a:r>
              <a:rPr lang="en-US" altLang="vi-VN" sz="9600" b="1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9600" b="1" smtClean="0">
                <a:solidFill>
                  <a:srgbClr val="3333CC"/>
                </a:solidFill>
                <a:latin typeface="Times New Roman" panose="02020603050405020304" pitchFamily="18" charset="0"/>
              </a:rPr>
              <a:t>( 2 Tiết)</a:t>
            </a:r>
            <a:endParaRPr lang="en-US" altLang="vi-VN" sz="9600" b="1">
              <a:solidFill>
                <a:srgbClr val="3333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vi-VN" sz="4800" b="1" i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1365250"/>
            <a:ext cx="5453062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Documents and Settings\IBOSS\Desktop\tài liệu\14808859_1663485183981182_1457893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2" t="8784" r="2509" b="6148"/>
          <a:stretch>
            <a:fillRect/>
          </a:stretch>
        </p:blipFill>
        <p:spPr bwMode="auto">
          <a:xfrm>
            <a:off x="6530975" y="3810000"/>
            <a:ext cx="211455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7" descr="https://scontent-hkg3-1.xx.fbcdn.net/v/t34.0-12/14885756_1667301346932899_1272765197_n.jpg?oh=9c36e042f6980a137dacb60d2334c3e6&amp;oe=581C5EB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45" b="15649"/>
          <a:stretch>
            <a:fillRect/>
          </a:stretch>
        </p:blipFill>
        <p:spPr bwMode="auto">
          <a:xfrm>
            <a:off x="3457575" y="1049338"/>
            <a:ext cx="226695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1" descr="https://scontent-hkg3-1.xx.fbcdn.net/v/t34.0-12/14938000_1667301276932906_529301797_n.jpg?oh=e6abf5b98aab215948f5742af04592f7&amp;oe=581B6A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4"/>
          <a:stretch>
            <a:fillRect/>
          </a:stretch>
        </p:blipFill>
        <p:spPr bwMode="auto">
          <a:xfrm>
            <a:off x="628650" y="1047750"/>
            <a:ext cx="225425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501650" y="241300"/>
            <a:ext cx="4014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2.Hướng dẫn cách nặn.</a:t>
            </a:r>
          </a:p>
        </p:txBody>
      </p:sp>
      <p:pic>
        <p:nvPicPr>
          <p:cNvPr id="10246" name="Picture 15" descr="https://scontent-hkg3-1.xx.fbcdn.net/v/t34.0-12/14915042_1667301826932851_386351344_n.jpg?oh=ba8701d05e55f358ba43a5c88ab12042&amp;oe=581B4AB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3"/>
          <a:stretch>
            <a:fillRect/>
          </a:stretch>
        </p:blipFill>
        <p:spPr bwMode="auto">
          <a:xfrm>
            <a:off x="6226175" y="1047750"/>
            <a:ext cx="2227263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 descr="https://scontent-hkg3-1.xx.fbcdn.net/v/t34.0-12/14962883_1667303936932640_1337158111_n.jpg?oh=0a61ea42af6d473f58977cdca3043580&amp;oe=581B32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56" t="23254" b="22948"/>
          <a:stretch>
            <a:fillRect/>
          </a:stretch>
        </p:blipFill>
        <p:spPr bwMode="auto">
          <a:xfrm>
            <a:off x="2654300" y="3840163"/>
            <a:ext cx="1608138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2"/>
          <p:cNvSpPr txBox="1">
            <a:spLocks noChangeArrowheads="1"/>
          </p:cNvSpPr>
          <p:nvPr/>
        </p:nvSpPr>
        <p:spPr bwMode="auto">
          <a:xfrm>
            <a:off x="501650" y="3121025"/>
            <a:ext cx="4147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3.Hướng dẫn cách cắt.</a:t>
            </a:r>
          </a:p>
        </p:txBody>
      </p:sp>
      <p:pic>
        <p:nvPicPr>
          <p:cNvPr id="9225" name="Picture 2" descr="https://scontent-hkg3-1.xx.fbcdn.net/v/t34.0-12/14962883_1667303936932640_1337158111_n.jpg?oh=0a61ea42af6d473f58977cdca3043580&amp;oe=581B32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4" r="43752" b="22948"/>
          <a:stretch>
            <a:fillRect/>
          </a:stretch>
        </p:blipFill>
        <p:spPr bwMode="auto">
          <a:xfrm>
            <a:off x="379413" y="3836988"/>
            <a:ext cx="2100262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4" descr="C:\Documents and Settings\IBOSS\Desktop\tài liệu\14808859_1663485183981182_1457893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" t="8784" r="56960" b="6148"/>
          <a:stretch>
            <a:fillRect/>
          </a:stretch>
        </p:blipFill>
        <p:spPr bwMode="auto">
          <a:xfrm>
            <a:off x="4516438" y="3790950"/>
            <a:ext cx="1709737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Box 3"/>
          <p:cNvSpPr txBox="1">
            <a:spLocks noChangeArrowheads="1"/>
          </p:cNvSpPr>
          <p:nvPr/>
        </p:nvSpPr>
        <p:spPr bwMode="auto">
          <a:xfrm>
            <a:off x="4297363" y="2717800"/>
            <a:ext cx="76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    2</a:t>
            </a:r>
          </a:p>
        </p:txBody>
      </p:sp>
      <p:sp>
        <p:nvSpPr>
          <p:cNvPr id="10252" name="TextBox 19"/>
          <p:cNvSpPr txBox="1">
            <a:spLocks noChangeArrowheads="1"/>
          </p:cNvSpPr>
          <p:nvPr/>
        </p:nvSpPr>
        <p:spPr bwMode="auto">
          <a:xfrm>
            <a:off x="1371600" y="2717800"/>
            <a:ext cx="76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1</a:t>
            </a:r>
          </a:p>
        </p:txBody>
      </p:sp>
      <p:sp>
        <p:nvSpPr>
          <p:cNvPr id="9229" name="TextBox 20"/>
          <p:cNvSpPr txBox="1">
            <a:spLocks noChangeArrowheads="1"/>
          </p:cNvSpPr>
          <p:nvPr/>
        </p:nvSpPr>
        <p:spPr bwMode="auto">
          <a:xfrm>
            <a:off x="3167063" y="6053138"/>
            <a:ext cx="76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5</a:t>
            </a:r>
          </a:p>
        </p:txBody>
      </p:sp>
      <p:sp>
        <p:nvSpPr>
          <p:cNvPr id="9230" name="TextBox 21"/>
          <p:cNvSpPr txBox="1">
            <a:spLocks noChangeArrowheads="1"/>
          </p:cNvSpPr>
          <p:nvPr/>
        </p:nvSpPr>
        <p:spPr bwMode="auto">
          <a:xfrm>
            <a:off x="1044575" y="6053138"/>
            <a:ext cx="76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4</a:t>
            </a:r>
          </a:p>
        </p:txBody>
      </p:sp>
      <p:sp>
        <p:nvSpPr>
          <p:cNvPr id="9231" name="TextBox 22"/>
          <p:cNvSpPr txBox="1">
            <a:spLocks noChangeArrowheads="1"/>
          </p:cNvSpPr>
          <p:nvPr/>
        </p:nvSpPr>
        <p:spPr bwMode="auto">
          <a:xfrm>
            <a:off x="7491413" y="6053138"/>
            <a:ext cx="766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7</a:t>
            </a:r>
          </a:p>
        </p:txBody>
      </p:sp>
      <p:sp>
        <p:nvSpPr>
          <p:cNvPr id="9232" name="TextBox 23"/>
          <p:cNvSpPr txBox="1">
            <a:spLocks noChangeArrowheads="1"/>
          </p:cNvSpPr>
          <p:nvPr/>
        </p:nvSpPr>
        <p:spPr bwMode="auto">
          <a:xfrm>
            <a:off x="4984750" y="6053138"/>
            <a:ext cx="768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6</a:t>
            </a:r>
          </a:p>
        </p:txBody>
      </p:sp>
      <p:sp>
        <p:nvSpPr>
          <p:cNvPr id="10257" name="TextBox 24"/>
          <p:cNvSpPr txBox="1">
            <a:spLocks noChangeArrowheads="1"/>
          </p:cNvSpPr>
          <p:nvPr/>
        </p:nvSpPr>
        <p:spPr bwMode="auto">
          <a:xfrm>
            <a:off x="6942138" y="2752725"/>
            <a:ext cx="768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   3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9229" grpId="0"/>
      <p:bldP spid="9230" grpId="0"/>
      <p:bldP spid="9231" grpId="0"/>
      <p:bldP spid="92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893763"/>
            <a:ext cx="2535238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1" t="15053" r="14525" b="14677"/>
          <a:stretch>
            <a:fillRect/>
          </a:stretch>
        </p:blipFill>
        <p:spPr bwMode="auto">
          <a:xfrm>
            <a:off x="385763" y="893763"/>
            <a:ext cx="2566987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68" name="Group 22"/>
          <p:cNvGrpSpPr>
            <a:grpSpLocks/>
          </p:cNvGrpSpPr>
          <p:nvPr/>
        </p:nvGrpSpPr>
        <p:grpSpPr bwMode="auto">
          <a:xfrm>
            <a:off x="3408363" y="893763"/>
            <a:ext cx="2352675" cy="1916112"/>
            <a:chOff x="3245210" y="1178089"/>
            <a:chExt cx="3187615" cy="3187615"/>
          </a:xfrm>
        </p:grpSpPr>
        <p:sp>
          <p:nvSpPr>
            <p:cNvPr id="21" name="Rectangle 20"/>
            <p:cNvSpPr/>
            <p:nvPr/>
          </p:nvSpPr>
          <p:spPr>
            <a:xfrm>
              <a:off x="3245210" y="1178089"/>
              <a:ext cx="3187615" cy="318761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28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6785" y="2800635"/>
              <a:ext cx="1651415" cy="1406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45" name="Group 30"/>
          <p:cNvGrpSpPr>
            <a:grpSpLocks/>
          </p:cNvGrpSpPr>
          <p:nvPr/>
        </p:nvGrpSpPr>
        <p:grpSpPr bwMode="auto">
          <a:xfrm>
            <a:off x="2649538" y="3503613"/>
            <a:ext cx="3149600" cy="2495550"/>
            <a:chOff x="1998865" y="3659430"/>
            <a:chExt cx="4070929" cy="2880375"/>
          </a:xfrm>
        </p:grpSpPr>
        <p:sp>
          <p:nvSpPr>
            <p:cNvPr id="24" name="Rectangle 23"/>
            <p:cNvSpPr/>
            <p:nvPr/>
          </p:nvSpPr>
          <p:spPr>
            <a:xfrm>
              <a:off x="1998865" y="3659430"/>
              <a:ext cx="4070929" cy="2880375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27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1" t="15053" r="14525" b="14677"/>
            <a:stretch>
              <a:fillRect/>
            </a:stretch>
          </p:blipFill>
          <p:spPr bwMode="auto">
            <a:xfrm rot="-1356184">
              <a:off x="2232482" y="4107389"/>
              <a:ext cx="1619201" cy="1033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1" t="15053" r="14525" b="14677"/>
            <a:stretch>
              <a:fillRect/>
            </a:stretch>
          </p:blipFill>
          <p:spPr bwMode="auto">
            <a:xfrm rot="-1405671">
              <a:off x="3374835" y="5447534"/>
              <a:ext cx="838506" cy="89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1" t="15053" r="14525" b="14677"/>
            <a:stretch>
              <a:fillRect/>
            </a:stretch>
          </p:blipFill>
          <p:spPr bwMode="auto">
            <a:xfrm rot="-1942475">
              <a:off x="2170402" y="5305212"/>
              <a:ext cx="1268486" cy="892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1" t="15053" r="14525" b="14677"/>
            <a:stretch>
              <a:fillRect/>
            </a:stretch>
          </p:blipFill>
          <p:spPr bwMode="auto">
            <a:xfrm rot="481781">
              <a:off x="3798241" y="4380368"/>
              <a:ext cx="2077570" cy="1388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270" name="TextBox 1"/>
          <p:cNvSpPr txBox="1">
            <a:spLocks noChangeArrowheads="1"/>
          </p:cNvSpPr>
          <p:nvPr/>
        </p:nvSpPr>
        <p:spPr bwMode="auto">
          <a:xfrm>
            <a:off x="1468438" y="2809875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1</a:t>
            </a:r>
          </a:p>
        </p:txBody>
      </p:sp>
      <p:sp>
        <p:nvSpPr>
          <p:cNvPr id="11271" name="TextBox 13"/>
          <p:cNvSpPr txBox="1">
            <a:spLocks noChangeArrowheads="1"/>
          </p:cNvSpPr>
          <p:nvPr/>
        </p:nvSpPr>
        <p:spPr bwMode="auto">
          <a:xfrm>
            <a:off x="4310063" y="2809875"/>
            <a:ext cx="83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2</a:t>
            </a:r>
          </a:p>
        </p:txBody>
      </p:sp>
      <p:sp>
        <p:nvSpPr>
          <p:cNvPr id="11272" name="TextBox 14"/>
          <p:cNvSpPr txBox="1">
            <a:spLocks noChangeArrowheads="1"/>
          </p:cNvSpPr>
          <p:nvPr/>
        </p:nvSpPr>
        <p:spPr bwMode="auto">
          <a:xfrm>
            <a:off x="7421563" y="2809875"/>
            <a:ext cx="836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3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102100" y="6019800"/>
            <a:ext cx="401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/>
              <a:t>4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6840" y="1969610"/>
            <a:ext cx="5453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880" y="471815"/>
            <a:ext cx="36516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alt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endParaRPr lang="en-US" sz="360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880" y="3667359"/>
            <a:ext cx="8449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Times New Roman" panose="02020603050405020304" pitchFamily="18" charset="0"/>
              </a:rPr>
              <a:t>Tạo hình và trang trí một sản phẩm theo ý thích</a:t>
            </a:r>
          </a:p>
        </p:txBody>
      </p:sp>
    </p:spTree>
    <p:extLst>
      <p:ext uri="{BB962C8B-B14F-4D97-AF65-F5344CB8AC3E}">
        <p14:creationId xmlns:p14="http://schemas.microsoft.com/office/powerpoint/2010/main" val="10540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8" descr="C:\Documents and Settings\IBOSS\Desktop\tài liệu\14876306_1663485203981180_50927212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4573" r="54570" b="50000"/>
          <a:stretch>
            <a:fillRect/>
          </a:stretch>
        </p:blipFill>
        <p:spPr bwMode="auto">
          <a:xfrm>
            <a:off x="4735513" y="1628775"/>
            <a:ext cx="148748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8" descr="C:\Documents and Settings\IBOSS\Desktop\tài liệu\14876306_1663485203981180_50927212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3" t="53571" r="19376" b="3183"/>
          <a:stretch>
            <a:fillRect/>
          </a:stretch>
        </p:blipFill>
        <p:spPr bwMode="auto">
          <a:xfrm>
            <a:off x="6915150" y="3730625"/>
            <a:ext cx="16891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C:\Documents and Settings\IBOSS\Desktop\tài liệu\14876306_1663485203981180_50927212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4" t="5785" r="19424" b="52550"/>
          <a:stretch>
            <a:fillRect/>
          </a:stretch>
        </p:blipFill>
        <p:spPr bwMode="auto">
          <a:xfrm>
            <a:off x="6553200" y="1628775"/>
            <a:ext cx="20510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C:\Documents and Settings\IBOSS\Desktop\tài liệu\14876306_1663485203981180_509272123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7" t="52164" r="59464" b="4588"/>
          <a:stretch>
            <a:fillRect/>
          </a:stretch>
        </p:blipFill>
        <p:spPr bwMode="auto">
          <a:xfrm>
            <a:off x="5110163" y="3757613"/>
            <a:ext cx="1150937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" descr="C:\Documents and Settings\IBOSS\Desktop\14961572_1667305620265805_531033954_n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1581" r="16650" b="12997"/>
          <a:stretch>
            <a:fillRect/>
          </a:stretch>
        </p:blipFill>
        <p:spPr bwMode="auto">
          <a:xfrm>
            <a:off x="385763" y="1628775"/>
            <a:ext cx="2151062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 descr="C:\Documents and Settings\IBOSS\Desktop\tài liệu\14876298_1663485207314513_881801910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2" t="2972" r="11296" b="53780"/>
          <a:stretch>
            <a:fillRect/>
          </a:stretch>
        </p:blipFill>
        <p:spPr bwMode="auto">
          <a:xfrm>
            <a:off x="2733675" y="1628775"/>
            <a:ext cx="18637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7" descr="C:\Documents and Settings\IBOSS\Desktop\tài liệu\14876298_1663485207314513_881801910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8" t="50000" r="11301" b="4411"/>
          <a:stretch>
            <a:fillRect/>
          </a:stretch>
        </p:blipFill>
        <p:spPr bwMode="auto">
          <a:xfrm>
            <a:off x="2809875" y="3741738"/>
            <a:ext cx="19256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1"/>
          <p:cNvSpPr txBox="1">
            <a:spLocks noChangeArrowheads="1"/>
          </p:cNvSpPr>
          <p:nvPr/>
        </p:nvSpPr>
        <p:spPr bwMode="auto">
          <a:xfrm>
            <a:off x="3438525" y="5718175"/>
            <a:ext cx="1960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5.5</a:t>
            </a:r>
          </a:p>
        </p:txBody>
      </p:sp>
      <p:sp>
        <p:nvSpPr>
          <p:cNvPr id="3" name="Rectangle 2"/>
          <p:cNvSpPr/>
          <p:nvPr/>
        </p:nvSpPr>
        <p:spPr>
          <a:xfrm>
            <a:off x="808310" y="544165"/>
            <a:ext cx="41861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MỘT 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BÀI VẼ </a:t>
            </a:r>
            <a:r>
              <a:rPr lang="en-US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  <a:endParaRPr lang="en-US" altLang="en-US" sz="24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914775"/>
            <a:ext cx="2911475" cy="2303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9" r="29025"/>
          <a:stretch>
            <a:fillRect/>
          </a:stretch>
        </p:blipFill>
        <p:spPr bwMode="auto">
          <a:xfrm>
            <a:off x="3943350" y="3246438"/>
            <a:ext cx="16764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893763"/>
            <a:ext cx="252412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3795713"/>
            <a:ext cx="2816225" cy="2541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56200" y="3246438"/>
            <a:ext cx="431800" cy="1114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19" name="Picture 3" descr="C:\Documents and Settings\IBOSS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893763"/>
            <a:ext cx="2049463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 descr="TRANH SHOA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893763"/>
            <a:ext cx="2803525" cy="23526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IMG_26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12875"/>
            <a:ext cx="3276600" cy="3203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8" descr="ngoi%20nha%20va%20chu%20c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8" y="1416050"/>
            <a:ext cx="3365500" cy="3200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403350" y="1128713"/>
            <a:ext cx="56557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 tạo hình tự do: </a:t>
            </a:r>
            <a:endParaRPr lang="en-US" altLang="en-US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41291" y="1916178"/>
            <a:ext cx="8648521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CC"/>
                </a:solidFill>
              </a:rPr>
              <a:t>-</a:t>
            </a:r>
            <a:r>
              <a:rPr lang="en-US" altLang="en-US" sz="2800" smtClean="0">
                <a:solidFill>
                  <a:srgbClr val="9900CC"/>
                </a:solidFill>
              </a:rPr>
              <a:t> </a:t>
            </a:r>
            <a:r>
              <a:rPr lang="en-US" altLang="en-US" sz="2800">
                <a:solidFill>
                  <a:srgbClr val="9900CC"/>
                </a:solidFill>
              </a:rPr>
              <a:t>Bước 1: </a:t>
            </a:r>
            <a:r>
              <a:rPr lang="en-US" altLang="en-US" sz="2800" smtClean="0">
                <a:solidFill>
                  <a:srgbClr val="9900CC"/>
                </a:solidFill>
              </a:rPr>
              <a:t>Vẽ nét tạo dáng các sản phẩm.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smtClean="0">
                <a:solidFill>
                  <a:srgbClr val="9900CC"/>
                </a:solidFill>
              </a:rPr>
              <a:t>- Bước </a:t>
            </a:r>
            <a:r>
              <a:rPr lang="en-US" altLang="en-US" sz="2800">
                <a:solidFill>
                  <a:srgbClr val="9900CC"/>
                </a:solidFill>
              </a:rPr>
              <a:t>2: Phối hợp các nét to, </a:t>
            </a:r>
            <a:r>
              <a:rPr lang="en-US" altLang="en-US" sz="2800" smtClean="0">
                <a:solidFill>
                  <a:srgbClr val="9900CC"/>
                </a:solidFill>
              </a:rPr>
              <a:t>nhỏ, đậm</a:t>
            </a:r>
            <a:r>
              <a:rPr lang="en-US" altLang="en-US" sz="2800">
                <a:solidFill>
                  <a:srgbClr val="9900CC"/>
                </a:solidFill>
              </a:rPr>
              <a:t>, nhạt </a:t>
            </a:r>
            <a:r>
              <a:rPr lang="en-US" altLang="en-US" sz="2800" smtClean="0">
                <a:solidFill>
                  <a:srgbClr val="9900CC"/>
                </a:solidFill>
              </a:rPr>
              <a:t>bằng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smtClean="0">
                <a:solidFill>
                  <a:srgbClr val="9900CC"/>
                </a:solidFill>
              </a:rPr>
              <a:t>                những </a:t>
            </a:r>
            <a:r>
              <a:rPr lang="en-US" altLang="en-US" sz="2800">
                <a:solidFill>
                  <a:srgbClr val="9900CC"/>
                </a:solidFill>
              </a:rPr>
              <a:t>màu sắc khác nhau để trang trí</a:t>
            </a:r>
            <a:r>
              <a:rPr lang="en-US" altLang="en-US" sz="2800" smtClean="0">
                <a:solidFill>
                  <a:srgbClr val="9900CC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CC"/>
                </a:solidFill>
              </a:rPr>
              <a:t>- </a:t>
            </a:r>
            <a:r>
              <a:rPr lang="en-US" altLang="en-US" sz="2800" smtClean="0">
                <a:solidFill>
                  <a:srgbClr val="9900CC"/>
                </a:solidFill>
              </a:rPr>
              <a:t>Bước </a:t>
            </a:r>
            <a:r>
              <a:rPr lang="en-US" altLang="en-US" sz="2800">
                <a:solidFill>
                  <a:srgbClr val="9900CC"/>
                </a:solidFill>
              </a:rPr>
              <a:t>3: Bổ sung thêm các đường nét trang trí khác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CC"/>
                </a:solidFill>
              </a:rPr>
              <a:t> </a:t>
            </a:r>
            <a:r>
              <a:rPr lang="en-US" altLang="en-US" sz="2800" smtClean="0">
                <a:solidFill>
                  <a:srgbClr val="9900CC"/>
                </a:solidFill>
              </a:rPr>
              <a:t>              cho </a:t>
            </a:r>
            <a:r>
              <a:rPr lang="en-US" altLang="en-US" sz="2800">
                <a:solidFill>
                  <a:srgbClr val="9900CC"/>
                </a:solidFill>
              </a:rPr>
              <a:t>sản phẩm them sinh động</a:t>
            </a:r>
            <a:r>
              <a:rPr lang="en-US" altLang="en-US" sz="2800" smtClean="0">
                <a:solidFill>
                  <a:srgbClr val="9900CC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smtClean="0">
                <a:solidFill>
                  <a:srgbClr val="9900CC"/>
                </a:solidFill>
              </a:rPr>
              <a:t>- Bước </a:t>
            </a:r>
            <a:r>
              <a:rPr lang="en-US" altLang="en-US" sz="2800">
                <a:solidFill>
                  <a:srgbClr val="9900CC"/>
                </a:solidFill>
              </a:rPr>
              <a:t>4: Vẽ chi tiết</a:t>
            </a:r>
            <a:r>
              <a:rPr lang="en-US" altLang="en-US" sz="2800" smtClean="0">
                <a:solidFill>
                  <a:srgbClr val="9900CC"/>
                </a:solidFill>
              </a:rPr>
              <a:t>.</a:t>
            </a:r>
            <a:r>
              <a:rPr lang="en-US" altLang="en-US" sz="2800">
                <a:solidFill>
                  <a:srgbClr val="9900CC"/>
                </a:solidFill>
              </a:rPr>
              <a:t> </a:t>
            </a:r>
            <a:endParaRPr lang="en-US" altLang="en-US" sz="2800" smtClean="0">
              <a:solidFill>
                <a:srgbClr val="9900CC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800" smtClean="0">
                <a:solidFill>
                  <a:srgbClr val="9900CC"/>
                </a:solidFill>
              </a:rPr>
              <a:t>- Bước </a:t>
            </a:r>
            <a:r>
              <a:rPr lang="en-US" altLang="en-US" sz="2800">
                <a:solidFill>
                  <a:srgbClr val="9900CC"/>
                </a:solidFill>
              </a:rPr>
              <a:t>5: Vẽ màu theo ý thích</a:t>
            </a:r>
            <a:r>
              <a:rPr lang="en-US" altLang="en-US" sz="2800" smtClean="0">
                <a:solidFill>
                  <a:srgbClr val="9900CC"/>
                </a:solidFill>
              </a:rPr>
              <a:t>.</a:t>
            </a:r>
            <a:endParaRPr lang="en-US" altLang="en-US" sz="2800" b="1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7975" y="2460625"/>
            <a:ext cx="87852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CC"/>
                </a:solidFill>
              </a:rPr>
              <a:t> 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232235" y="3545330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9900CC"/>
                </a:solidFill>
              </a:rPr>
              <a:t> </a:t>
            </a:r>
          </a:p>
        </p:txBody>
      </p:sp>
      <p:sp>
        <p:nvSpPr>
          <p:cNvPr id="19464" name="Rectangle 1"/>
          <p:cNvSpPr>
            <a:spLocks noChangeArrowheads="1"/>
          </p:cNvSpPr>
          <p:nvPr/>
        </p:nvSpPr>
        <p:spPr bwMode="auto">
          <a:xfrm>
            <a:off x="611188" y="241300"/>
            <a:ext cx="5473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Hoạt động 3: Thực hành</a:t>
            </a:r>
          </a:p>
        </p:txBody>
      </p:sp>
    </p:spTree>
    <p:extLst>
      <p:ext uri="{BB962C8B-B14F-4D97-AF65-F5344CB8AC3E}">
        <p14:creationId xmlns:p14="http://schemas.microsoft.com/office/powerpoint/2010/main" val="424275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6375" y="284163"/>
            <a:ext cx="6551613" cy="1403350"/>
          </a:xfrm>
        </p:spPr>
        <p:txBody>
          <a:bodyPr/>
          <a:lstStyle/>
          <a:p>
            <a:pPr eaLnBrk="1" hangingPunct="1"/>
            <a:r>
              <a:rPr lang="en-US" altLang="en-US" sz="3200" b="1" i="1" smtClean="0">
                <a:solidFill>
                  <a:srgbClr val="FF0066"/>
                </a:solidFill>
                <a:latin typeface="Times New Roman" panose="02020603050405020304" pitchFamily="18" charset="0"/>
              </a:rPr>
              <a:t>Hoạt động 4: Trưng bày, nhận xét,</a:t>
            </a:r>
            <a:br>
              <a:rPr lang="en-US" altLang="en-US" sz="3200" b="1" i="1" smtClean="0">
                <a:solidFill>
                  <a:srgbClr val="FF0066"/>
                </a:solidFill>
                <a:latin typeface="Times New Roman" panose="02020603050405020304" pitchFamily="18" charset="0"/>
              </a:rPr>
            </a:br>
            <a:r>
              <a:rPr lang="en-US" altLang="en-US" sz="3200" b="1" i="1" smtClean="0">
                <a:solidFill>
                  <a:srgbClr val="FF0066"/>
                </a:solidFill>
                <a:latin typeface="Times New Roman" panose="02020603050405020304" pitchFamily="18" charset="0"/>
              </a:rPr>
              <a:t>đánh giá sản phẩm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smtClean="0"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11980" y="2468875"/>
            <a:ext cx="7920038" cy="2956406"/>
          </a:xfrm>
          <a:prstGeom prst="rect">
            <a:avLst/>
          </a:prstGeom>
          <a:solidFill>
            <a:srgbClr val="BBE0E3">
              <a:alpha val="0"/>
            </a:srgbClr>
          </a:solidFill>
          <a:ln w="9525">
            <a:solidFill>
              <a:srgbClr val="000000">
                <a:alpha val="0"/>
              </a:srgbClr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nội dung </a:t>
            </a:r>
            <a:r>
              <a:rPr lang="en-US" altLang="en-US" b="1" i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(thích bức tranh nào nhất?)</a:t>
            </a:r>
            <a:endParaRPr lang="en-US" altLang="en-US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Bố cục (Chặt chẽ, cân đối)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vẽ (sinh động)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Màu sắc (Hài hòa, có đậm, có nhạt).</a:t>
            </a:r>
          </a:p>
        </p:txBody>
      </p:sp>
      <p:sp>
        <p:nvSpPr>
          <p:cNvPr id="2" name="Rectangle 1"/>
          <p:cNvSpPr/>
          <p:nvPr/>
        </p:nvSpPr>
        <p:spPr>
          <a:xfrm>
            <a:off x="433546" y="1631603"/>
            <a:ext cx="809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Chia sẻ cảm nhận của mình về 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bài tập của mình và bạn</a:t>
            </a:r>
            <a:r>
              <a:rPr lang="vi-VN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198" y="5003605"/>
            <a:ext cx="55531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sz="3600" b="1" i="1">
                <a:solidFill>
                  <a:srgbClr val="0000FF"/>
                </a:solidFill>
                <a:latin typeface="Times New Roman" panose="02020603050405020304" pitchFamily="18" charset="0"/>
              </a:rPr>
              <a:t>Bình chọn các bài vẽ đẹp </a:t>
            </a:r>
          </a:p>
        </p:txBody>
      </p:sp>
    </p:spTree>
    <p:extLst>
      <p:ext uri="{BB962C8B-B14F-4D97-AF65-F5344CB8AC3E}">
        <p14:creationId xmlns:p14="http://schemas.microsoft.com/office/powerpoint/2010/main" val="167582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8" grpId="0" animBg="1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855" y="1931205"/>
            <a:ext cx="8229600" cy="2136040"/>
          </a:xfrm>
        </p:spPr>
        <p:txBody>
          <a:bodyPr/>
          <a:lstStyle/>
          <a:p>
            <a:pPr>
              <a:spcBef>
                <a:spcPct val="0"/>
              </a:spcBef>
              <a:buFontTx/>
              <a:buChar char="-"/>
            </a:pP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</a:rPr>
              <a:t>Giới thiệu bài tập mình đã vẽ với bố mẹ và mọi người trong gia đình em.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</a:rPr>
              <a:t>- Tập vẽ thêm một số </a:t>
            </a:r>
            <a:r>
              <a:rPr lang="en-US" altLang="en-US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hình ảnh đồ vật, con </a:t>
            </a:r>
            <a:r>
              <a:rPr lang="en-US" altLang="en-US" b="1" i="1">
                <a:solidFill>
                  <a:srgbClr val="0000FF"/>
                </a:solidFill>
                <a:latin typeface="Times New Roman" panose="02020603050405020304" pitchFamily="18" charset="0"/>
              </a:rPr>
              <a:t>vật </a:t>
            </a:r>
            <a:r>
              <a:rPr lang="en-US" altLang="en-US" b="1" i="1" smtClean="0">
                <a:solidFill>
                  <a:srgbClr val="0000FF"/>
                </a:solidFill>
                <a:latin typeface="Times New Roman" panose="02020603050405020304" pitchFamily="18" charset="0"/>
              </a:rPr>
              <a:t>khác..</a:t>
            </a:r>
            <a:endParaRPr lang="en-US" altLang="en-US" b="1" i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58519" y="461417"/>
            <a:ext cx="48269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sáng tạo</a:t>
            </a:r>
          </a:p>
        </p:txBody>
      </p:sp>
    </p:spTree>
    <p:extLst>
      <p:ext uri="{BB962C8B-B14F-4D97-AF65-F5344CB8AC3E}">
        <p14:creationId xmlns:p14="http://schemas.microsoft.com/office/powerpoint/2010/main" val="181599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Times New Roman" panose="02020603050405020304" pitchFamily="18" charset="0"/>
              </a:rPr>
              <a:t/>
            </a:r>
            <a:br>
              <a:rPr lang="en-US" altLang="en-US" b="1" smtClean="0">
                <a:latin typeface="Times New Roman" panose="02020603050405020304" pitchFamily="18" charset="0"/>
              </a:rPr>
            </a:br>
            <a: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Mục tiêu bài học</a:t>
            </a:r>
            <a:br>
              <a:rPr lang="en-US" altLang="en-US" b="1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8574"/>
            <a:ext cx="8229600" cy="4525963"/>
          </a:xfrm>
        </p:spPr>
        <p:txBody>
          <a:bodyPr/>
          <a:lstStyle/>
          <a:p>
            <a:r>
              <a:rPr lang="en-US" altLang="en-US" smtClean="0">
                <a:solidFill>
                  <a:srgbClr val="3333CC"/>
                </a:solidFill>
                <a:latin typeface="Times New Roman" panose="02020603050405020304" pitchFamily="18" charset="0"/>
              </a:rPr>
              <a:t>Học sinh biết tạo hình bằng nét để tạo được sản phẩm mĩ thuật và trang trí theo ý thích bằng màu vẽ, đất nặn hoặc các chất liệu khác.</a:t>
            </a:r>
          </a:p>
          <a:p>
            <a:r>
              <a:rPr lang="en-US" altLang="en-US" smtClean="0">
                <a:solidFill>
                  <a:srgbClr val="3333CC"/>
                </a:solidFill>
                <a:latin typeface="Times New Roman" panose="02020603050405020304" pitchFamily="18" charset="0"/>
              </a:rPr>
              <a:t>Học sinh phát triển được khả năng thể hiện hình ảnh thông qua trí tưởng tượng.</a:t>
            </a:r>
          </a:p>
          <a:p>
            <a:r>
              <a:rPr lang="en-US" altLang="en-US" smtClean="0">
                <a:solidFill>
                  <a:srgbClr val="3333CC"/>
                </a:solidFill>
                <a:latin typeface="Times New Roman" panose="02020603050405020304" pitchFamily="18" charset="0"/>
              </a:rPr>
              <a:t>Học sinh biết giới thiệu, nhận xét và nêu được cảm nhận về sản phẩm của mình của bạn.</a:t>
            </a:r>
            <a:endParaRPr lang="vi-VN" altLang="en-US" smtClea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10" descr="Kết quả hình ảnh cho hình dong powerpoint đẹ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15" y="6088371"/>
            <a:ext cx="7088187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42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WordArt 4"/>
          <p:cNvSpPr>
            <a:spLocks noChangeArrowheads="1" noChangeShapeType="1" noTextEdit="1"/>
          </p:cNvSpPr>
          <p:nvPr/>
        </p:nvSpPr>
        <p:spPr bwMode="auto">
          <a:xfrm>
            <a:off x="381000" y="76200"/>
            <a:ext cx="8382000" cy="6400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  <a:p>
            <a:pPr algn="ctr"/>
            <a:r>
              <a:rPr lang="en-US" sz="27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</a:t>
            </a:r>
          </a:p>
        </p:txBody>
      </p:sp>
      <p:pic>
        <p:nvPicPr>
          <p:cNvPr id="22531" name="Picture 5" descr="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5" y="274638"/>
            <a:ext cx="9572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274638"/>
            <a:ext cx="9572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819150"/>
            <a:ext cx="95726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BLUMEN~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5629275"/>
            <a:ext cx="68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U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5462588"/>
            <a:ext cx="150018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J012403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462" y="5240338"/>
            <a:ext cx="167957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 descr="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8925"/>
            <a:ext cx="957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3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7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rao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9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74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rao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0" grpId="0" animBg="1"/>
      <p:bldP spid="14746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 descr="C:\Documents and Settings\IBOSS\Desktop\tài liệu\14813216_1663485393981161_109267558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5" t="8652" r="3859" b="12784"/>
          <a:stretch>
            <a:fillRect/>
          </a:stretch>
        </p:blipFill>
        <p:spPr bwMode="auto">
          <a:xfrm>
            <a:off x="6843713" y="3838575"/>
            <a:ext cx="16827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1" descr="C:\Documents and Settings\IBOSS\Desktop\tài liệu\14812892_1663485417314492_1764275354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22588"/>
          <a:stretch>
            <a:fillRect/>
          </a:stretch>
        </p:blipFill>
        <p:spPr bwMode="auto">
          <a:xfrm>
            <a:off x="912813" y="3967163"/>
            <a:ext cx="289083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1633538" y="6157913"/>
            <a:ext cx="1249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5.1c</a:t>
            </a:r>
          </a:p>
        </p:txBody>
      </p:sp>
      <p:pic>
        <p:nvPicPr>
          <p:cNvPr id="4101" name="Picture 4" descr="C:\Documents and Settings\IBOSS\Desktop\14962249_1667277483601952_114863048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9763" r="3593"/>
          <a:stretch>
            <a:fillRect/>
          </a:stretch>
        </p:blipFill>
        <p:spPr bwMode="auto">
          <a:xfrm>
            <a:off x="5340350" y="858838"/>
            <a:ext cx="28797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0"/>
          <p:cNvSpPr txBox="1">
            <a:spLocks noChangeArrowheads="1"/>
          </p:cNvSpPr>
          <p:nvPr/>
        </p:nvSpPr>
        <p:spPr bwMode="auto">
          <a:xfrm>
            <a:off x="497193" y="75868"/>
            <a:ext cx="41478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</a:p>
        </p:txBody>
      </p:sp>
      <p:pic>
        <p:nvPicPr>
          <p:cNvPr id="4103" name="Picture 5" descr="C:\Documents and Settings\IBOSS\Desktop\14874988_1663485460647821_1055298613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t="10661" r="22650" b="7829"/>
          <a:stretch>
            <a:fillRect/>
          </a:stretch>
        </p:blipFill>
        <p:spPr bwMode="auto">
          <a:xfrm>
            <a:off x="912813" y="858838"/>
            <a:ext cx="2890837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5"/>
          <p:cNvSpPr txBox="1">
            <a:spLocks noChangeArrowheads="1"/>
          </p:cNvSpPr>
          <p:nvPr/>
        </p:nvSpPr>
        <p:spPr bwMode="auto">
          <a:xfrm>
            <a:off x="5978525" y="3211513"/>
            <a:ext cx="142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5.1b</a:t>
            </a:r>
          </a:p>
        </p:txBody>
      </p:sp>
      <p:sp>
        <p:nvSpPr>
          <p:cNvPr id="4105" name="TextBox 5"/>
          <p:cNvSpPr txBox="1">
            <a:spLocks noChangeArrowheads="1"/>
          </p:cNvSpPr>
          <p:nvPr/>
        </p:nvSpPr>
        <p:spPr bwMode="auto">
          <a:xfrm>
            <a:off x="1281113" y="3179763"/>
            <a:ext cx="1420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5.1a</a:t>
            </a:r>
          </a:p>
        </p:txBody>
      </p:sp>
      <p:sp>
        <p:nvSpPr>
          <p:cNvPr id="4106" name="TextBox 5"/>
          <p:cNvSpPr txBox="1">
            <a:spLocks noChangeArrowheads="1"/>
          </p:cNvSpPr>
          <p:nvPr/>
        </p:nvSpPr>
        <p:spPr bwMode="auto">
          <a:xfrm>
            <a:off x="7104063" y="6178550"/>
            <a:ext cx="142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5.1e</a:t>
            </a:r>
          </a:p>
        </p:txBody>
      </p:sp>
      <p:pic>
        <p:nvPicPr>
          <p:cNvPr id="4107" name="Picture 12" descr="C:\Documents and Settings\IBOSS\Desktop\tài liệu\14813216_1663485393981161_109267558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8652" r="50168" b="12784"/>
          <a:stretch>
            <a:fillRect/>
          </a:stretch>
        </p:blipFill>
        <p:spPr bwMode="auto">
          <a:xfrm>
            <a:off x="4354513" y="3838575"/>
            <a:ext cx="1776412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extBox 5"/>
          <p:cNvSpPr txBox="1">
            <a:spLocks noChangeArrowheads="1"/>
          </p:cNvSpPr>
          <p:nvPr/>
        </p:nvSpPr>
        <p:spPr bwMode="auto">
          <a:xfrm>
            <a:off x="4645025" y="6116638"/>
            <a:ext cx="1422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5.1d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C:\Documents and Settings\IBOSS\Desktop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2" r="13930"/>
          <a:stretch>
            <a:fillRect/>
          </a:stretch>
        </p:blipFill>
        <p:spPr bwMode="auto">
          <a:xfrm>
            <a:off x="6223000" y="349250"/>
            <a:ext cx="2438400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5" descr="Kết quả hình ảnh cho lọ hoa trang tr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r="18306"/>
          <a:stretch>
            <a:fillRect/>
          </a:stretch>
        </p:blipFill>
        <p:spPr bwMode="auto">
          <a:xfrm>
            <a:off x="604838" y="3748088"/>
            <a:ext cx="1984375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Kết quả hình ảnh cho CÁI BÁ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5"/>
          <a:stretch>
            <a:fillRect/>
          </a:stretch>
        </p:blipFill>
        <p:spPr bwMode="auto">
          <a:xfrm>
            <a:off x="3679825" y="4668838"/>
            <a:ext cx="17541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3" descr="Kết quả hình ảnh cho túi xách thổ cẩ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3633788"/>
            <a:ext cx="20415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5"/>
          <p:cNvSpPr txBox="1">
            <a:spLocks noChangeArrowheads="1"/>
          </p:cNvSpPr>
          <p:nvPr/>
        </p:nvSpPr>
        <p:spPr bwMode="auto">
          <a:xfrm>
            <a:off x="1077913" y="3074988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</a:p>
        </p:txBody>
      </p:sp>
      <p:sp>
        <p:nvSpPr>
          <p:cNvPr id="5127" name="TextBox 5"/>
          <p:cNvSpPr txBox="1">
            <a:spLocks noChangeArrowheads="1"/>
          </p:cNvSpPr>
          <p:nvPr/>
        </p:nvSpPr>
        <p:spPr bwMode="auto">
          <a:xfrm>
            <a:off x="3995738" y="3103563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2</a:t>
            </a:r>
          </a:p>
        </p:txBody>
      </p:sp>
      <p:sp>
        <p:nvSpPr>
          <p:cNvPr id="5128" name="TextBox 5"/>
          <p:cNvSpPr txBox="1">
            <a:spLocks noChangeArrowheads="1"/>
          </p:cNvSpPr>
          <p:nvPr/>
        </p:nvSpPr>
        <p:spPr bwMode="auto">
          <a:xfrm>
            <a:off x="6683375" y="3074988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5129" name="TextBox 5"/>
          <p:cNvSpPr txBox="1">
            <a:spLocks noChangeArrowheads="1"/>
          </p:cNvSpPr>
          <p:nvPr/>
        </p:nvSpPr>
        <p:spPr bwMode="auto">
          <a:xfrm>
            <a:off x="6683375" y="6148388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6</a:t>
            </a:r>
          </a:p>
        </p:txBody>
      </p:sp>
      <p:sp>
        <p:nvSpPr>
          <p:cNvPr id="5130" name="TextBox 5"/>
          <p:cNvSpPr txBox="1">
            <a:spLocks noChangeArrowheads="1"/>
          </p:cNvSpPr>
          <p:nvPr/>
        </p:nvSpPr>
        <p:spPr bwMode="auto">
          <a:xfrm>
            <a:off x="3995738" y="6148388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</a:p>
        </p:txBody>
      </p:sp>
      <p:sp>
        <p:nvSpPr>
          <p:cNvPr id="5131" name="TextBox 5"/>
          <p:cNvSpPr txBox="1">
            <a:spLocks noChangeArrowheads="1"/>
          </p:cNvSpPr>
          <p:nvPr/>
        </p:nvSpPr>
        <p:spPr bwMode="auto">
          <a:xfrm>
            <a:off x="1235075" y="6140450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4</a:t>
            </a:r>
          </a:p>
        </p:txBody>
      </p:sp>
      <p:pic>
        <p:nvPicPr>
          <p:cNvPr id="5132" name="Picture 15" descr="Kết quả hình ảnh cho cá cảnh đẹ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93700"/>
            <a:ext cx="2403475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AutoShape 17" descr="Kết quả hình ảnh cho hươu cao cổ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13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355600"/>
            <a:ext cx="2843213" cy="253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C:\Documents and Settings\IBOSS\Desktop\tài liệu\14807863_1663485380647829_1528569742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2" t="8067" r="15862" b="5946"/>
          <a:stretch>
            <a:fillRect/>
          </a:stretch>
        </p:blipFill>
        <p:spPr bwMode="auto">
          <a:xfrm>
            <a:off x="717550" y="509588"/>
            <a:ext cx="251936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C:\Documents and Settings\IBOSS\Desktop\14962378_1667276716935362_17042059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2" r="8641" b="18269"/>
          <a:stretch>
            <a:fillRect/>
          </a:stretch>
        </p:blipFill>
        <p:spPr bwMode="auto">
          <a:xfrm>
            <a:off x="3727450" y="527050"/>
            <a:ext cx="2265363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4" descr="C:\Documents and Settings\IBOSS\Desktop\tài liệu\14825780_1663485343981166_211557556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7" r="37346" b="8678"/>
          <a:stretch>
            <a:fillRect/>
          </a:stretch>
        </p:blipFill>
        <p:spPr bwMode="auto">
          <a:xfrm>
            <a:off x="6415088" y="557213"/>
            <a:ext cx="215106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6" descr="C:\Documents and Settings\IBOSS\Desktop\tài liệu\14872609_1663485340647833_1388313079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5" t="2966" r="14664" b="4599"/>
          <a:stretch>
            <a:fillRect/>
          </a:stretch>
        </p:blipFill>
        <p:spPr bwMode="auto">
          <a:xfrm>
            <a:off x="717550" y="3173413"/>
            <a:ext cx="251936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6" descr="C:\Documents and Settings\IBOSS\Desktop\tài liệu\14877726_1663485327314501_257413089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2963" r="53578" b="4073"/>
          <a:stretch>
            <a:fillRect/>
          </a:stretch>
        </p:blipFill>
        <p:spPr bwMode="auto">
          <a:xfrm>
            <a:off x="3727450" y="3225800"/>
            <a:ext cx="2265363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1457325" y="2595563"/>
            <a:ext cx="1233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Hình5. 2a</a:t>
            </a:r>
          </a:p>
        </p:txBody>
      </p:sp>
      <p:sp>
        <p:nvSpPr>
          <p:cNvPr id="6152" name="TextBox 5"/>
          <p:cNvSpPr txBox="1">
            <a:spLocks noChangeArrowheads="1"/>
          </p:cNvSpPr>
          <p:nvPr/>
        </p:nvSpPr>
        <p:spPr bwMode="auto">
          <a:xfrm>
            <a:off x="4111625" y="2595563"/>
            <a:ext cx="1231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Hình5. 2b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6873875" y="2595563"/>
            <a:ext cx="1233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Hình5. 2c</a:t>
            </a:r>
          </a:p>
        </p:txBody>
      </p:sp>
      <p:sp>
        <p:nvSpPr>
          <p:cNvPr id="6154" name="TextBox 5"/>
          <p:cNvSpPr txBox="1">
            <a:spLocks noChangeArrowheads="1"/>
          </p:cNvSpPr>
          <p:nvPr/>
        </p:nvSpPr>
        <p:spPr bwMode="auto">
          <a:xfrm>
            <a:off x="6873875" y="5734050"/>
            <a:ext cx="1233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Hình5. 2e</a:t>
            </a:r>
          </a:p>
        </p:txBody>
      </p:sp>
      <p:pic>
        <p:nvPicPr>
          <p:cNvPr id="6155" name="Picture 26" descr="C:\Documents and Settings\IBOSS\Desktop\tài liệu\14877726_1663485327314501_257413089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1" t="2963" r="14307" b="4073"/>
          <a:stretch>
            <a:fillRect/>
          </a:stretch>
        </p:blipFill>
        <p:spPr bwMode="auto">
          <a:xfrm>
            <a:off x="6415088" y="3179763"/>
            <a:ext cx="21209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TextBox 5"/>
          <p:cNvSpPr txBox="1">
            <a:spLocks noChangeArrowheads="1"/>
          </p:cNvSpPr>
          <p:nvPr/>
        </p:nvSpPr>
        <p:spPr bwMode="auto">
          <a:xfrm>
            <a:off x="4243388" y="5734050"/>
            <a:ext cx="1233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Hình5. 2d</a:t>
            </a:r>
          </a:p>
        </p:txBody>
      </p:sp>
      <p:sp>
        <p:nvSpPr>
          <p:cNvPr id="6157" name="TextBox 5"/>
          <p:cNvSpPr txBox="1">
            <a:spLocks noChangeArrowheads="1"/>
          </p:cNvSpPr>
          <p:nvPr/>
        </p:nvSpPr>
        <p:spPr bwMode="auto">
          <a:xfrm>
            <a:off x="1360488" y="5734050"/>
            <a:ext cx="1231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Hình5. 2d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54065" y="471815"/>
            <a:ext cx="53771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TÌM HIỂU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880" y="1700775"/>
            <a:ext cx="837229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2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hình ảnh nào nhất? Vì sao? </a:t>
            </a:r>
          </a:p>
          <a:p>
            <a:r>
              <a:rPr lang="en-US" sz="32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(đường nét,hình dáng, màu sắc có trong các     </a:t>
            </a:r>
          </a:p>
          <a:p>
            <a:r>
              <a:rPr lang="en-US" sz="32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hình ảnh)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 những hình ảnh, đồ vật nào khác trong tự nhiên và trong cuộc sống ? Chúng có hình dáng và màu sắc như thế nào?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sản phẩm đó được tạo nên bằng chất liệu gì?</a:t>
            </a:r>
            <a:endParaRPr lang="en-US" sz="32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6840" y="356600"/>
            <a:ext cx="5261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461" y="1700775"/>
            <a:ext cx="84683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cối, con vật, đồ vật… trong cuộc sống quanh ta có vẻ đẹp đa dạng và phong phú.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có thể tạo hình trang trí cây cối, con vật, đồ vật bằng nhiều hình thức khác nhau như vẽ, xé dán, nặn…</a:t>
            </a:r>
            <a:endParaRPr lang="en-US" sz="3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0"/>
          <p:cNvSpPr txBox="1">
            <a:spLocks noChangeArrowheads="1"/>
          </p:cNvSpPr>
          <p:nvPr/>
        </p:nvSpPr>
        <p:spPr bwMode="auto">
          <a:xfrm>
            <a:off x="385762" y="317500"/>
            <a:ext cx="6720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HOẠT ĐỘNG 2: CÁCH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</a:t>
            </a:r>
          </a:p>
        </p:txBody>
      </p:sp>
      <p:pic>
        <p:nvPicPr>
          <p:cNvPr id="50180" name="Picture 4" descr="https://scontent-hkg3-1.xx.fbcdn.net/v/t34.0-12/14962339_1667297950266572_482600113_n.jpg?oh=cd31352717e9e17497bdd0ee638f3602&amp;oe=581C59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3" t="20477" r="20303" b="10057"/>
          <a:stretch>
            <a:fillRect/>
          </a:stretch>
        </p:blipFill>
        <p:spPr bwMode="auto">
          <a:xfrm>
            <a:off x="386054" y="2320913"/>
            <a:ext cx="2227262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https://scontent-hkg3-1.xx.fbcdn.net/v/t34.0-12/14961568_1667298196933214_916388855_n.jpg?oh=68329ff6b91703c72190630bd0bd9304&amp;oe=581B59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13026" r="13541" b="15463"/>
          <a:stretch>
            <a:fillRect/>
          </a:stretch>
        </p:blipFill>
        <p:spPr bwMode="auto">
          <a:xfrm>
            <a:off x="3233361" y="2320913"/>
            <a:ext cx="2227262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 descr="https://scontent-hkg3-1.xx.fbcdn.net/v/t34.0-12/14877149_1667297710266596_222334026_n.jpg?oh=960f312553242c40847e61ef69034722&amp;oe=581B2FF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8" t="10403" r="8698" b="8423"/>
          <a:stretch>
            <a:fillRect/>
          </a:stretch>
        </p:blipFill>
        <p:spPr bwMode="auto">
          <a:xfrm>
            <a:off x="5993098" y="2321713"/>
            <a:ext cx="2227262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10"/>
          <p:cNvSpPr txBox="1">
            <a:spLocks noChangeArrowheads="1"/>
          </p:cNvSpPr>
          <p:nvPr/>
        </p:nvSpPr>
        <p:spPr bwMode="auto">
          <a:xfrm>
            <a:off x="375323" y="932675"/>
            <a:ext cx="62335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marL="514350" indent="-514350">
              <a:buAutoNum type="arabicPeriod"/>
            </a:pP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</a:t>
            </a:r>
          </a:p>
          <a:p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 : Vẽ và trang trí lọ hoa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323" y="5895952"/>
            <a:ext cx="2314832" cy="369332"/>
          </a:xfrm>
          <a:prstGeom prst="rect">
            <a:avLst/>
          </a:prstGeom>
          <a:noFill/>
          <a:ln w="28575"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nét tạo hình dáng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9576" y="5895952"/>
            <a:ext cx="2314832" cy="369332"/>
          </a:xfrm>
          <a:prstGeom prst="rect">
            <a:avLst/>
          </a:prstGeom>
          <a:noFill/>
          <a:ln w="19050"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màu các chi tiết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08200" y="5895952"/>
            <a:ext cx="2765160" cy="36933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trang trí hoàn thiện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478088" y="1304925"/>
            <a:ext cx="4203700" cy="4237038"/>
          </a:xfrm>
          <a:prstGeom prst="rect">
            <a:avLst/>
          </a:prstGeom>
          <a:solidFill>
            <a:srgbClr val="0066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3" name="Group 127"/>
          <p:cNvGrpSpPr>
            <a:grpSpLocks/>
          </p:cNvGrpSpPr>
          <p:nvPr/>
        </p:nvGrpSpPr>
        <p:grpSpPr bwMode="auto">
          <a:xfrm>
            <a:off x="3028950" y="2133600"/>
            <a:ext cx="1970088" cy="1905000"/>
            <a:chOff x="1708" y="2046"/>
            <a:chExt cx="1344" cy="1344"/>
          </a:xfrm>
        </p:grpSpPr>
        <p:sp>
          <p:nvSpPr>
            <p:cNvPr id="8255" name="Oval 108"/>
            <p:cNvSpPr>
              <a:spLocks noChangeArrowheads="1"/>
            </p:cNvSpPr>
            <p:nvPr/>
          </p:nvSpPr>
          <p:spPr bwMode="auto">
            <a:xfrm flipH="1">
              <a:off x="1900" y="2718"/>
              <a:ext cx="1152" cy="672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56" name="Oval 119"/>
            <p:cNvSpPr>
              <a:spLocks noChangeArrowheads="1"/>
            </p:cNvSpPr>
            <p:nvPr/>
          </p:nvSpPr>
          <p:spPr bwMode="auto">
            <a:xfrm flipH="1">
              <a:off x="1708" y="2046"/>
              <a:ext cx="576" cy="57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vant" panose="020B7200000000000000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6" name="Group 69"/>
          <p:cNvGrpSpPr>
            <a:grpSpLocks/>
          </p:cNvGrpSpPr>
          <p:nvPr/>
        </p:nvGrpSpPr>
        <p:grpSpPr bwMode="auto">
          <a:xfrm flipH="1">
            <a:off x="2806700" y="1644650"/>
            <a:ext cx="3635375" cy="2946400"/>
            <a:chOff x="168" y="1276"/>
            <a:chExt cx="2480" cy="2078"/>
          </a:xfrm>
        </p:grpSpPr>
        <p:grpSp>
          <p:nvGrpSpPr>
            <p:cNvPr id="8227" name="Group 70"/>
            <p:cNvGrpSpPr>
              <a:grpSpLocks/>
            </p:cNvGrpSpPr>
            <p:nvPr/>
          </p:nvGrpSpPr>
          <p:grpSpPr bwMode="auto">
            <a:xfrm>
              <a:off x="168" y="1640"/>
              <a:ext cx="1256" cy="1115"/>
              <a:chOff x="168" y="1640"/>
              <a:chExt cx="1256" cy="1115"/>
            </a:xfrm>
          </p:grpSpPr>
          <p:grpSp>
            <p:nvGrpSpPr>
              <p:cNvPr id="8249" name="Group 71"/>
              <p:cNvGrpSpPr>
                <a:grpSpLocks/>
              </p:cNvGrpSpPr>
              <p:nvPr/>
            </p:nvGrpSpPr>
            <p:grpSpPr bwMode="auto">
              <a:xfrm>
                <a:off x="168" y="1640"/>
                <a:ext cx="1204" cy="1072"/>
                <a:chOff x="168" y="1640"/>
                <a:chExt cx="1204" cy="1072"/>
              </a:xfrm>
            </p:grpSpPr>
            <p:sp>
              <p:nvSpPr>
                <p:cNvPr id="8251" name="Freeform 72"/>
                <p:cNvSpPr>
                  <a:spLocks/>
                </p:cNvSpPr>
                <p:nvPr/>
              </p:nvSpPr>
              <p:spPr bwMode="auto">
                <a:xfrm>
                  <a:off x="231" y="1960"/>
                  <a:ext cx="961" cy="528"/>
                </a:xfrm>
                <a:custGeom>
                  <a:avLst/>
                  <a:gdLst>
                    <a:gd name="T0" fmla="*/ 961 w 961"/>
                    <a:gd name="T1" fmla="*/ 392 h 528"/>
                    <a:gd name="T2" fmla="*/ 865 w 961"/>
                    <a:gd name="T3" fmla="*/ 240 h 528"/>
                    <a:gd name="T4" fmla="*/ 793 w 961"/>
                    <a:gd name="T5" fmla="*/ 152 h 528"/>
                    <a:gd name="T6" fmla="*/ 761 w 961"/>
                    <a:gd name="T7" fmla="*/ 112 h 528"/>
                    <a:gd name="T8" fmla="*/ 753 w 961"/>
                    <a:gd name="T9" fmla="*/ 88 h 528"/>
                    <a:gd name="T10" fmla="*/ 729 w 961"/>
                    <a:gd name="T11" fmla="*/ 80 h 528"/>
                    <a:gd name="T12" fmla="*/ 681 w 961"/>
                    <a:gd name="T13" fmla="*/ 48 h 528"/>
                    <a:gd name="T14" fmla="*/ 577 w 961"/>
                    <a:gd name="T15" fmla="*/ 24 h 528"/>
                    <a:gd name="T16" fmla="*/ 401 w 961"/>
                    <a:gd name="T17" fmla="*/ 0 h 528"/>
                    <a:gd name="T18" fmla="*/ 209 w 961"/>
                    <a:gd name="T19" fmla="*/ 32 h 528"/>
                    <a:gd name="T20" fmla="*/ 137 w 961"/>
                    <a:gd name="T21" fmla="*/ 80 h 528"/>
                    <a:gd name="T22" fmla="*/ 113 w 961"/>
                    <a:gd name="T23" fmla="*/ 96 h 528"/>
                    <a:gd name="T24" fmla="*/ 73 w 961"/>
                    <a:gd name="T25" fmla="*/ 128 h 528"/>
                    <a:gd name="T26" fmla="*/ 33 w 961"/>
                    <a:gd name="T27" fmla="*/ 200 h 528"/>
                    <a:gd name="T28" fmla="*/ 17 w 961"/>
                    <a:gd name="T29" fmla="*/ 248 h 528"/>
                    <a:gd name="T30" fmla="*/ 321 w 961"/>
                    <a:gd name="T31" fmla="*/ 200 h 528"/>
                    <a:gd name="T32" fmla="*/ 353 w 961"/>
                    <a:gd name="T33" fmla="*/ 208 h 528"/>
                    <a:gd name="T34" fmla="*/ 441 w 961"/>
                    <a:gd name="T35" fmla="*/ 216 h 528"/>
                    <a:gd name="T36" fmla="*/ 513 w 961"/>
                    <a:gd name="T37" fmla="*/ 240 h 528"/>
                    <a:gd name="T38" fmla="*/ 561 w 961"/>
                    <a:gd name="T39" fmla="*/ 280 h 528"/>
                    <a:gd name="T40" fmla="*/ 705 w 961"/>
                    <a:gd name="T41" fmla="*/ 384 h 528"/>
                    <a:gd name="T42" fmla="*/ 833 w 961"/>
                    <a:gd name="T43" fmla="*/ 488 h 528"/>
                    <a:gd name="T44" fmla="*/ 849 w 961"/>
                    <a:gd name="T45" fmla="*/ 512 h 528"/>
                    <a:gd name="T46" fmla="*/ 897 w 961"/>
                    <a:gd name="T47" fmla="*/ 528 h 528"/>
                    <a:gd name="T48" fmla="*/ 945 w 961"/>
                    <a:gd name="T49" fmla="*/ 432 h 528"/>
                    <a:gd name="T50" fmla="*/ 961 w 961"/>
                    <a:gd name="T51" fmla="*/ 392 h 52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61" h="528">
                      <a:moveTo>
                        <a:pt x="961" y="392"/>
                      </a:moveTo>
                      <a:cubicBezTo>
                        <a:pt x="945" y="327"/>
                        <a:pt x="922" y="278"/>
                        <a:pt x="865" y="240"/>
                      </a:cubicBezTo>
                      <a:cubicBezTo>
                        <a:pt x="840" y="202"/>
                        <a:pt x="829" y="176"/>
                        <a:pt x="793" y="152"/>
                      </a:cubicBezTo>
                      <a:cubicBezTo>
                        <a:pt x="773" y="92"/>
                        <a:pt x="802" y="164"/>
                        <a:pt x="761" y="112"/>
                      </a:cubicBezTo>
                      <a:cubicBezTo>
                        <a:pt x="756" y="105"/>
                        <a:pt x="759" y="94"/>
                        <a:pt x="753" y="88"/>
                      </a:cubicBezTo>
                      <a:cubicBezTo>
                        <a:pt x="747" y="82"/>
                        <a:pt x="736" y="84"/>
                        <a:pt x="729" y="80"/>
                      </a:cubicBezTo>
                      <a:cubicBezTo>
                        <a:pt x="712" y="71"/>
                        <a:pt x="697" y="59"/>
                        <a:pt x="681" y="48"/>
                      </a:cubicBezTo>
                      <a:cubicBezTo>
                        <a:pt x="660" y="34"/>
                        <a:pt x="599" y="27"/>
                        <a:pt x="577" y="24"/>
                      </a:cubicBezTo>
                      <a:cubicBezTo>
                        <a:pt x="518" y="15"/>
                        <a:pt x="459" y="10"/>
                        <a:pt x="401" y="0"/>
                      </a:cubicBezTo>
                      <a:cubicBezTo>
                        <a:pt x="342" y="10"/>
                        <a:pt x="262" y="3"/>
                        <a:pt x="209" y="32"/>
                      </a:cubicBezTo>
                      <a:cubicBezTo>
                        <a:pt x="209" y="32"/>
                        <a:pt x="149" y="72"/>
                        <a:pt x="137" y="80"/>
                      </a:cubicBezTo>
                      <a:cubicBezTo>
                        <a:pt x="129" y="85"/>
                        <a:pt x="113" y="96"/>
                        <a:pt x="113" y="96"/>
                      </a:cubicBezTo>
                      <a:cubicBezTo>
                        <a:pt x="67" y="165"/>
                        <a:pt x="128" y="84"/>
                        <a:pt x="73" y="128"/>
                      </a:cubicBezTo>
                      <a:cubicBezTo>
                        <a:pt x="58" y="140"/>
                        <a:pt x="40" y="183"/>
                        <a:pt x="33" y="200"/>
                      </a:cubicBezTo>
                      <a:cubicBezTo>
                        <a:pt x="26" y="215"/>
                        <a:pt x="0" y="251"/>
                        <a:pt x="17" y="248"/>
                      </a:cubicBezTo>
                      <a:cubicBezTo>
                        <a:pt x="119" y="231"/>
                        <a:pt x="219" y="213"/>
                        <a:pt x="321" y="200"/>
                      </a:cubicBezTo>
                      <a:cubicBezTo>
                        <a:pt x="332" y="203"/>
                        <a:pt x="342" y="207"/>
                        <a:pt x="353" y="208"/>
                      </a:cubicBezTo>
                      <a:cubicBezTo>
                        <a:pt x="382" y="212"/>
                        <a:pt x="412" y="211"/>
                        <a:pt x="441" y="216"/>
                      </a:cubicBezTo>
                      <a:cubicBezTo>
                        <a:pt x="441" y="216"/>
                        <a:pt x="501" y="236"/>
                        <a:pt x="513" y="240"/>
                      </a:cubicBezTo>
                      <a:cubicBezTo>
                        <a:pt x="534" y="247"/>
                        <a:pt x="544" y="267"/>
                        <a:pt x="561" y="280"/>
                      </a:cubicBezTo>
                      <a:cubicBezTo>
                        <a:pt x="595" y="306"/>
                        <a:pt x="671" y="373"/>
                        <a:pt x="705" y="384"/>
                      </a:cubicBezTo>
                      <a:cubicBezTo>
                        <a:pt x="749" y="417"/>
                        <a:pt x="787" y="457"/>
                        <a:pt x="833" y="488"/>
                      </a:cubicBezTo>
                      <a:cubicBezTo>
                        <a:pt x="838" y="496"/>
                        <a:pt x="841" y="507"/>
                        <a:pt x="849" y="512"/>
                      </a:cubicBezTo>
                      <a:cubicBezTo>
                        <a:pt x="863" y="521"/>
                        <a:pt x="897" y="528"/>
                        <a:pt x="897" y="528"/>
                      </a:cubicBezTo>
                      <a:cubicBezTo>
                        <a:pt x="938" y="466"/>
                        <a:pt x="923" y="498"/>
                        <a:pt x="945" y="432"/>
                      </a:cubicBezTo>
                      <a:cubicBezTo>
                        <a:pt x="946" y="428"/>
                        <a:pt x="961" y="361"/>
                        <a:pt x="961" y="392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52" name="Freeform 73"/>
                <p:cNvSpPr>
                  <a:spLocks/>
                </p:cNvSpPr>
                <p:nvPr/>
              </p:nvSpPr>
              <p:spPr bwMode="auto">
                <a:xfrm>
                  <a:off x="168" y="2336"/>
                  <a:ext cx="965" cy="376"/>
                </a:xfrm>
                <a:custGeom>
                  <a:avLst/>
                  <a:gdLst>
                    <a:gd name="T0" fmla="*/ 920 w 965"/>
                    <a:gd name="T1" fmla="*/ 200 h 376"/>
                    <a:gd name="T2" fmla="*/ 472 w 965"/>
                    <a:gd name="T3" fmla="*/ 8 h 376"/>
                    <a:gd name="T4" fmla="*/ 128 w 965"/>
                    <a:gd name="T5" fmla="*/ 64 h 376"/>
                    <a:gd name="T6" fmla="*/ 104 w 965"/>
                    <a:gd name="T7" fmla="*/ 88 h 376"/>
                    <a:gd name="T8" fmla="*/ 80 w 965"/>
                    <a:gd name="T9" fmla="*/ 104 h 376"/>
                    <a:gd name="T10" fmla="*/ 48 w 965"/>
                    <a:gd name="T11" fmla="*/ 152 h 376"/>
                    <a:gd name="T12" fmla="*/ 16 w 965"/>
                    <a:gd name="T13" fmla="*/ 224 h 376"/>
                    <a:gd name="T14" fmla="*/ 8 w 965"/>
                    <a:gd name="T15" fmla="*/ 248 h 376"/>
                    <a:gd name="T16" fmla="*/ 152 w 965"/>
                    <a:gd name="T17" fmla="*/ 224 h 376"/>
                    <a:gd name="T18" fmla="*/ 192 w 965"/>
                    <a:gd name="T19" fmla="*/ 216 h 376"/>
                    <a:gd name="T20" fmla="*/ 592 w 965"/>
                    <a:gd name="T21" fmla="*/ 240 h 376"/>
                    <a:gd name="T22" fmla="*/ 712 w 965"/>
                    <a:gd name="T23" fmla="*/ 280 h 376"/>
                    <a:gd name="T24" fmla="*/ 816 w 965"/>
                    <a:gd name="T25" fmla="*/ 336 h 376"/>
                    <a:gd name="T26" fmla="*/ 888 w 965"/>
                    <a:gd name="T27" fmla="*/ 360 h 376"/>
                    <a:gd name="T28" fmla="*/ 936 w 965"/>
                    <a:gd name="T29" fmla="*/ 376 h 376"/>
                    <a:gd name="T30" fmla="*/ 920 w 965"/>
                    <a:gd name="T31" fmla="*/ 200 h 37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65" h="376">
                      <a:moveTo>
                        <a:pt x="920" y="200"/>
                      </a:moveTo>
                      <a:cubicBezTo>
                        <a:pt x="801" y="81"/>
                        <a:pt x="637" y="32"/>
                        <a:pt x="472" y="8"/>
                      </a:cubicBezTo>
                      <a:cubicBezTo>
                        <a:pt x="379" y="12"/>
                        <a:pt x="217" y="0"/>
                        <a:pt x="128" y="64"/>
                      </a:cubicBezTo>
                      <a:cubicBezTo>
                        <a:pt x="119" y="71"/>
                        <a:pt x="113" y="81"/>
                        <a:pt x="104" y="88"/>
                      </a:cubicBezTo>
                      <a:cubicBezTo>
                        <a:pt x="97" y="94"/>
                        <a:pt x="88" y="99"/>
                        <a:pt x="80" y="104"/>
                      </a:cubicBezTo>
                      <a:cubicBezTo>
                        <a:pt x="54" y="183"/>
                        <a:pt x="98" y="62"/>
                        <a:pt x="48" y="152"/>
                      </a:cubicBezTo>
                      <a:cubicBezTo>
                        <a:pt x="35" y="175"/>
                        <a:pt x="28" y="201"/>
                        <a:pt x="16" y="224"/>
                      </a:cubicBezTo>
                      <a:cubicBezTo>
                        <a:pt x="12" y="232"/>
                        <a:pt x="0" y="246"/>
                        <a:pt x="8" y="248"/>
                      </a:cubicBezTo>
                      <a:cubicBezTo>
                        <a:pt x="22" y="252"/>
                        <a:pt x="148" y="225"/>
                        <a:pt x="152" y="224"/>
                      </a:cubicBezTo>
                      <a:cubicBezTo>
                        <a:pt x="165" y="221"/>
                        <a:pt x="192" y="216"/>
                        <a:pt x="192" y="216"/>
                      </a:cubicBezTo>
                      <a:cubicBezTo>
                        <a:pt x="372" y="221"/>
                        <a:pt x="447" y="219"/>
                        <a:pt x="592" y="240"/>
                      </a:cubicBezTo>
                      <a:cubicBezTo>
                        <a:pt x="624" y="251"/>
                        <a:pt x="683" y="261"/>
                        <a:pt x="712" y="280"/>
                      </a:cubicBezTo>
                      <a:cubicBezTo>
                        <a:pt x="749" y="305"/>
                        <a:pt x="775" y="320"/>
                        <a:pt x="816" y="336"/>
                      </a:cubicBezTo>
                      <a:cubicBezTo>
                        <a:pt x="839" y="345"/>
                        <a:pt x="864" y="352"/>
                        <a:pt x="888" y="360"/>
                      </a:cubicBezTo>
                      <a:cubicBezTo>
                        <a:pt x="904" y="365"/>
                        <a:pt x="936" y="376"/>
                        <a:pt x="936" y="376"/>
                      </a:cubicBezTo>
                      <a:cubicBezTo>
                        <a:pt x="955" y="318"/>
                        <a:pt x="965" y="245"/>
                        <a:pt x="920" y="200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53" name="Freeform 74"/>
                <p:cNvSpPr>
                  <a:spLocks/>
                </p:cNvSpPr>
                <p:nvPr/>
              </p:nvSpPr>
              <p:spPr bwMode="auto">
                <a:xfrm>
                  <a:off x="1112" y="1640"/>
                  <a:ext cx="260" cy="640"/>
                </a:xfrm>
                <a:custGeom>
                  <a:avLst/>
                  <a:gdLst>
                    <a:gd name="T0" fmla="*/ 232 w 260"/>
                    <a:gd name="T1" fmla="*/ 640 h 640"/>
                    <a:gd name="T2" fmla="*/ 256 w 260"/>
                    <a:gd name="T3" fmla="*/ 432 h 640"/>
                    <a:gd name="T4" fmla="*/ 248 w 260"/>
                    <a:gd name="T5" fmla="*/ 288 h 640"/>
                    <a:gd name="T6" fmla="*/ 176 w 260"/>
                    <a:gd name="T7" fmla="*/ 144 h 640"/>
                    <a:gd name="T8" fmla="*/ 88 w 260"/>
                    <a:gd name="T9" fmla="*/ 48 h 640"/>
                    <a:gd name="T10" fmla="*/ 40 w 260"/>
                    <a:gd name="T11" fmla="*/ 16 h 640"/>
                    <a:gd name="T12" fmla="*/ 16 w 260"/>
                    <a:gd name="T13" fmla="*/ 0 h 640"/>
                    <a:gd name="T14" fmla="*/ 48 w 260"/>
                    <a:gd name="T15" fmla="*/ 120 h 640"/>
                    <a:gd name="T16" fmla="*/ 128 w 260"/>
                    <a:gd name="T17" fmla="*/ 264 h 640"/>
                    <a:gd name="T18" fmla="*/ 176 w 260"/>
                    <a:gd name="T19" fmla="*/ 384 h 640"/>
                    <a:gd name="T20" fmla="*/ 192 w 260"/>
                    <a:gd name="T21" fmla="*/ 432 h 640"/>
                    <a:gd name="T22" fmla="*/ 200 w 260"/>
                    <a:gd name="T23" fmla="*/ 456 h 640"/>
                    <a:gd name="T24" fmla="*/ 192 w 260"/>
                    <a:gd name="T25" fmla="*/ 624 h 640"/>
                    <a:gd name="T26" fmla="*/ 232 w 260"/>
                    <a:gd name="T27" fmla="*/ 640 h 64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60" h="640">
                      <a:moveTo>
                        <a:pt x="232" y="640"/>
                      </a:moveTo>
                      <a:cubicBezTo>
                        <a:pt x="260" y="529"/>
                        <a:pt x="247" y="598"/>
                        <a:pt x="256" y="432"/>
                      </a:cubicBezTo>
                      <a:cubicBezTo>
                        <a:pt x="253" y="384"/>
                        <a:pt x="254" y="336"/>
                        <a:pt x="248" y="288"/>
                      </a:cubicBezTo>
                      <a:cubicBezTo>
                        <a:pt x="241" y="232"/>
                        <a:pt x="206" y="189"/>
                        <a:pt x="176" y="144"/>
                      </a:cubicBezTo>
                      <a:cubicBezTo>
                        <a:pt x="158" y="117"/>
                        <a:pt x="110" y="63"/>
                        <a:pt x="88" y="48"/>
                      </a:cubicBezTo>
                      <a:cubicBezTo>
                        <a:pt x="72" y="37"/>
                        <a:pt x="56" y="27"/>
                        <a:pt x="40" y="16"/>
                      </a:cubicBezTo>
                      <a:cubicBezTo>
                        <a:pt x="32" y="11"/>
                        <a:pt x="16" y="0"/>
                        <a:pt x="16" y="0"/>
                      </a:cubicBezTo>
                      <a:cubicBezTo>
                        <a:pt x="0" y="48"/>
                        <a:pt x="30" y="80"/>
                        <a:pt x="48" y="120"/>
                      </a:cubicBezTo>
                      <a:cubicBezTo>
                        <a:pt x="70" y="170"/>
                        <a:pt x="89" y="225"/>
                        <a:pt x="128" y="264"/>
                      </a:cubicBezTo>
                      <a:cubicBezTo>
                        <a:pt x="142" y="307"/>
                        <a:pt x="162" y="341"/>
                        <a:pt x="176" y="384"/>
                      </a:cubicBezTo>
                      <a:cubicBezTo>
                        <a:pt x="181" y="400"/>
                        <a:pt x="187" y="416"/>
                        <a:pt x="192" y="432"/>
                      </a:cubicBezTo>
                      <a:cubicBezTo>
                        <a:pt x="195" y="440"/>
                        <a:pt x="200" y="456"/>
                        <a:pt x="200" y="456"/>
                      </a:cubicBezTo>
                      <a:cubicBezTo>
                        <a:pt x="194" y="499"/>
                        <a:pt x="167" y="583"/>
                        <a:pt x="192" y="624"/>
                      </a:cubicBezTo>
                      <a:cubicBezTo>
                        <a:pt x="199" y="636"/>
                        <a:pt x="219" y="635"/>
                        <a:pt x="232" y="640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54" name="Freeform 75"/>
                <p:cNvSpPr>
                  <a:spLocks/>
                </p:cNvSpPr>
                <p:nvPr/>
              </p:nvSpPr>
              <p:spPr bwMode="auto">
                <a:xfrm>
                  <a:off x="464" y="1688"/>
                  <a:ext cx="840" cy="672"/>
                </a:xfrm>
                <a:custGeom>
                  <a:avLst/>
                  <a:gdLst>
                    <a:gd name="T0" fmla="*/ 816 w 840"/>
                    <a:gd name="T1" fmla="*/ 528 h 672"/>
                    <a:gd name="T2" fmla="*/ 720 w 840"/>
                    <a:gd name="T3" fmla="*/ 264 h 672"/>
                    <a:gd name="T4" fmla="*/ 672 w 840"/>
                    <a:gd name="T5" fmla="*/ 216 h 672"/>
                    <a:gd name="T6" fmla="*/ 648 w 840"/>
                    <a:gd name="T7" fmla="*/ 192 h 672"/>
                    <a:gd name="T8" fmla="*/ 600 w 840"/>
                    <a:gd name="T9" fmla="*/ 168 h 672"/>
                    <a:gd name="T10" fmla="*/ 560 w 840"/>
                    <a:gd name="T11" fmla="*/ 136 h 672"/>
                    <a:gd name="T12" fmla="*/ 536 w 840"/>
                    <a:gd name="T13" fmla="*/ 112 h 672"/>
                    <a:gd name="T14" fmla="*/ 488 w 840"/>
                    <a:gd name="T15" fmla="*/ 80 h 672"/>
                    <a:gd name="T16" fmla="*/ 464 w 840"/>
                    <a:gd name="T17" fmla="*/ 72 h 672"/>
                    <a:gd name="T18" fmla="*/ 416 w 840"/>
                    <a:gd name="T19" fmla="*/ 40 h 672"/>
                    <a:gd name="T20" fmla="*/ 280 w 840"/>
                    <a:gd name="T21" fmla="*/ 0 h 672"/>
                    <a:gd name="T22" fmla="*/ 0 w 840"/>
                    <a:gd name="T23" fmla="*/ 32 h 672"/>
                    <a:gd name="T24" fmla="*/ 184 w 840"/>
                    <a:gd name="T25" fmla="*/ 72 h 672"/>
                    <a:gd name="T26" fmla="*/ 264 w 840"/>
                    <a:gd name="T27" fmla="*/ 96 h 672"/>
                    <a:gd name="T28" fmla="*/ 360 w 840"/>
                    <a:gd name="T29" fmla="*/ 144 h 672"/>
                    <a:gd name="T30" fmla="*/ 424 w 840"/>
                    <a:gd name="T31" fmla="*/ 216 h 672"/>
                    <a:gd name="T32" fmla="*/ 440 w 840"/>
                    <a:gd name="T33" fmla="*/ 240 h 672"/>
                    <a:gd name="T34" fmla="*/ 488 w 840"/>
                    <a:gd name="T35" fmla="*/ 272 h 672"/>
                    <a:gd name="T36" fmla="*/ 584 w 840"/>
                    <a:gd name="T37" fmla="*/ 384 h 672"/>
                    <a:gd name="T38" fmla="*/ 680 w 840"/>
                    <a:gd name="T39" fmla="*/ 576 h 672"/>
                    <a:gd name="T40" fmla="*/ 712 w 840"/>
                    <a:gd name="T41" fmla="*/ 648 h 672"/>
                    <a:gd name="T42" fmla="*/ 760 w 840"/>
                    <a:gd name="T43" fmla="*/ 672 h 672"/>
                    <a:gd name="T44" fmla="*/ 832 w 840"/>
                    <a:gd name="T45" fmla="*/ 640 h 672"/>
                    <a:gd name="T46" fmla="*/ 840 w 840"/>
                    <a:gd name="T47" fmla="*/ 616 h 672"/>
                    <a:gd name="T48" fmla="*/ 832 w 840"/>
                    <a:gd name="T49" fmla="*/ 592 h 672"/>
                    <a:gd name="T50" fmla="*/ 816 w 840"/>
                    <a:gd name="T51" fmla="*/ 528 h 67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840" h="672">
                      <a:moveTo>
                        <a:pt x="816" y="528"/>
                      </a:moveTo>
                      <a:cubicBezTo>
                        <a:pt x="805" y="443"/>
                        <a:pt x="784" y="328"/>
                        <a:pt x="720" y="264"/>
                      </a:cubicBezTo>
                      <a:cubicBezTo>
                        <a:pt x="704" y="248"/>
                        <a:pt x="688" y="232"/>
                        <a:pt x="672" y="216"/>
                      </a:cubicBezTo>
                      <a:cubicBezTo>
                        <a:pt x="664" y="208"/>
                        <a:pt x="659" y="196"/>
                        <a:pt x="648" y="192"/>
                      </a:cubicBezTo>
                      <a:cubicBezTo>
                        <a:pt x="615" y="181"/>
                        <a:pt x="631" y="189"/>
                        <a:pt x="600" y="168"/>
                      </a:cubicBezTo>
                      <a:cubicBezTo>
                        <a:pt x="564" y="114"/>
                        <a:pt x="606" y="167"/>
                        <a:pt x="560" y="136"/>
                      </a:cubicBezTo>
                      <a:cubicBezTo>
                        <a:pt x="551" y="130"/>
                        <a:pt x="545" y="119"/>
                        <a:pt x="536" y="112"/>
                      </a:cubicBezTo>
                      <a:cubicBezTo>
                        <a:pt x="521" y="100"/>
                        <a:pt x="506" y="86"/>
                        <a:pt x="488" y="80"/>
                      </a:cubicBezTo>
                      <a:cubicBezTo>
                        <a:pt x="480" y="77"/>
                        <a:pt x="471" y="76"/>
                        <a:pt x="464" y="72"/>
                      </a:cubicBezTo>
                      <a:cubicBezTo>
                        <a:pt x="447" y="63"/>
                        <a:pt x="434" y="46"/>
                        <a:pt x="416" y="40"/>
                      </a:cubicBezTo>
                      <a:cubicBezTo>
                        <a:pt x="371" y="25"/>
                        <a:pt x="325" y="15"/>
                        <a:pt x="280" y="0"/>
                      </a:cubicBezTo>
                      <a:cubicBezTo>
                        <a:pt x="187" y="7"/>
                        <a:pt x="92" y="14"/>
                        <a:pt x="0" y="32"/>
                      </a:cubicBezTo>
                      <a:cubicBezTo>
                        <a:pt x="56" y="69"/>
                        <a:pt x="119" y="67"/>
                        <a:pt x="184" y="72"/>
                      </a:cubicBezTo>
                      <a:cubicBezTo>
                        <a:pt x="210" y="81"/>
                        <a:pt x="240" y="84"/>
                        <a:pt x="264" y="96"/>
                      </a:cubicBezTo>
                      <a:cubicBezTo>
                        <a:pt x="296" y="112"/>
                        <a:pt x="325" y="132"/>
                        <a:pt x="360" y="144"/>
                      </a:cubicBezTo>
                      <a:cubicBezTo>
                        <a:pt x="389" y="187"/>
                        <a:pt x="369" y="161"/>
                        <a:pt x="424" y="216"/>
                      </a:cubicBezTo>
                      <a:cubicBezTo>
                        <a:pt x="431" y="223"/>
                        <a:pt x="433" y="234"/>
                        <a:pt x="440" y="240"/>
                      </a:cubicBezTo>
                      <a:cubicBezTo>
                        <a:pt x="454" y="253"/>
                        <a:pt x="488" y="272"/>
                        <a:pt x="488" y="272"/>
                      </a:cubicBezTo>
                      <a:cubicBezTo>
                        <a:pt x="501" y="310"/>
                        <a:pt x="557" y="349"/>
                        <a:pt x="584" y="384"/>
                      </a:cubicBezTo>
                      <a:cubicBezTo>
                        <a:pt x="626" y="438"/>
                        <a:pt x="649" y="515"/>
                        <a:pt x="680" y="576"/>
                      </a:cubicBezTo>
                      <a:cubicBezTo>
                        <a:pt x="687" y="589"/>
                        <a:pt x="704" y="640"/>
                        <a:pt x="712" y="648"/>
                      </a:cubicBezTo>
                      <a:cubicBezTo>
                        <a:pt x="725" y="661"/>
                        <a:pt x="745" y="662"/>
                        <a:pt x="760" y="672"/>
                      </a:cubicBezTo>
                      <a:cubicBezTo>
                        <a:pt x="817" y="653"/>
                        <a:pt x="794" y="665"/>
                        <a:pt x="832" y="640"/>
                      </a:cubicBezTo>
                      <a:cubicBezTo>
                        <a:pt x="835" y="632"/>
                        <a:pt x="840" y="624"/>
                        <a:pt x="840" y="616"/>
                      </a:cubicBezTo>
                      <a:cubicBezTo>
                        <a:pt x="840" y="608"/>
                        <a:pt x="834" y="600"/>
                        <a:pt x="832" y="592"/>
                      </a:cubicBezTo>
                      <a:cubicBezTo>
                        <a:pt x="814" y="503"/>
                        <a:pt x="816" y="458"/>
                        <a:pt x="816" y="528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50" name="Freeform 76"/>
              <p:cNvSpPr>
                <a:spLocks/>
              </p:cNvSpPr>
              <p:nvPr/>
            </p:nvSpPr>
            <p:spPr bwMode="auto">
              <a:xfrm>
                <a:off x="801" y="1944"/>
                <a:ext cx="623" cy="811"/>
              </a:xfrm>
              <a:custGeom>
                <a:avLst/>
                <a:gdLst>
                  <a:gd name="T0" fmla="*/ 588 w 623"/>
                  <a:gd name="T1" fmla="*/ 367 h 811"/>
                  <a:gd name="T2" fmla="*/ 477 w 623"/>
                  <a:gd name="T3" fmla="*/ 156 h 811"/>
                  <a:gd name="T4" fmla="*/ 432 w 623"/>
                  <a:gd name="T5" fmla="*/ 89 h 811"/>
                  <a:gd name="T6" fmla="*/ 366 w 623"/>
                  <a:gd name="T7" fmla="*/ 56 h 811"/>
                  <a:gd name="T8" fmla="*/ 343 w 623"/>
                  <a:gd name="T9" fmla="*/ 34 h 811"/>
                  <a:gd name="T10" fmla="*/ 277 w 623"/>
                  <a:gd name="T11" fmla="*/ 11 h 811"/>
                  <a:gd name="T12" fmla="*/ 243 w 623"/>
                  <a:gd name="T13" fmla="*/ 0 h 811"/>
                  <a:gd name="T14" fmla="*/ 299 w 623"/>
                  <a:gd name="T15" fmla="*/ 167 h 811"/>
                  <a:gd name="T16" fmla="*/ 343 w 623"/>
                  <a:gd name="T17" fmla="*/ 222 h 811"/>
                  <a:gd name="T18" fmla="*/ 354 w 623"/>
                  <a:gd name="T19" fmla="*/ 256 h 811"/>
                  <a:gd name="T20" fmla="*/ 377 w 623"/>
                  <a:gd name="T21" fmla="*/ 278 h 811"/>
                  <a:gd name="T22" fmla="*/ 399 w 623"/>
                  <a:gd name="T23" fmla="*/ 311 h 811"/>
                  <a:gd name="T24" fmla="*/ 421 w 623"/>
                  <a:gd name="T25" fmla="*/ 334 h 811"/>
                  <a:gd name="T26" fmla="*/ 388 w 623"/>
                  <a:gd name="T27" fmla="*/ 322 h 811"/>
                  <a:gd name="T28" fmla="*/ 288 w 623"/>
                  <a:gd name="T29" fmla="*/ 289 h 811"/>
                  <a:gd name="T30" fmla="*/ 166 w 623"/>
                  <a:gd name="T31" fmla="*/ 211 h 811"/>
                  <a:gd name="T32" fmla="*/ 143 w 623"/>
                  <a:gd name="T33" fmla="*/ 189 h 811"/>
                  <a:gd name="T34" fmla="*/ 77 w 623"/>
                  <a:gd name="T35" fmla="*/ 167 h 811"/>
                  <a:gd name="T36" fmla="*/ 54 w 623"/>
                  <a:gd name="T37" fmla="*/ 189 h 811"/>
                  <a:gd name="T38" fmla="*/ 66 w 623"/>
                  <a:gd name="T39" fmla="*/ 222 h 811"/>
                  <a:gd name="T40" fmla="*/ 166 w 623"/>
                  <a:gd name="T41" fmla="*/ 367 h 811"/>
                  <a:gd name="T42" fmla="*/ 254 w 623"/>
                  <a:gd name="T43" fmla="*/ 456 h 811"/>
                  <a:gd name="T44" fmla="*/ 266 w 623"/>
                  <a:gd name="T45" fmla="*/ 489 h 811"/>
                  <a:gd name="T46" fmla="*/ 77 w 623"/>
                  <a:gd name="T47" fmla="*/ 522 h 811"/>
                  <a:gd name="T48" fmla="*/ 43 w 623"/>
                  <a:gd name="T49" fmla="*/ 534 h 811"/>
                  <a:gd name="T50" fmla="*/ 99 w 623"/>
                  <a:gd name="T51" fmla="*/ 600 h 811"/>
                  <a:gd name="T52" fmla="*/ 277 w 623"/>
                  <a:gd name="T53" fmla="*/ 678 h 811"/>
                  <a:gd name="T54" fmla="*/ 210 w 623"/>
                  <a:gd name="T55" fmla="*/ 700 h 811"/>
                  <a:gd name="T56" fmla="*/ 177 w 623"/>
                  <a:gd name="T57" fmla="*/ 711 h 811"/>
                  <a:gd name="T58" fmla="*/ 99 w 623"/>
                  <a:gd name="T59" fmla="*/ 778 h 811"/>
                  <a:gd name="T60" fmla="*/ 232 w 623"/>
                  <a:gd name="T61" fmla="*/ 811 h 811"/>
                  <a:gd name="T62" fmla="*/ 366 w 623"/>
                  <a:gd name="T63" fmla="*/ 800 h 811"/>
                  <a:gd name="T64" fmla="*/ 421 w 623"/>
                  <a:gd name="T65" fmla="*/ 789 h 811"/>
                  <a:gd name="T66" fmla="*/ 477 w 623"/>
                  <a:gd name="T67" fmla="*/ 656 h 811"/>
                  <a:gd name="T68" fmla="*/ 521 w 623"/>
                  <a:gd name="T69" fmla="*/ 589 h 811"/>
                  <a:gd name="T70" fmla="*/ 565 w 623"/>
                  <a:gd name="T71" fmla="*/ 534 h 811"/>
                  <a:gd name="T72" fmla="*/ 621 w 623"/>
                  <a:gd name="T73" fmla="*/ 445 h 811"/>
                  <a:gd name="T74" fmla="*/ 588 w 623"/>
                  <a:gd name="T75" fmla="*/ 367 h 81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23" h="811">
                    <a:moveTo>
                      <a:pt x="588" y="367"/>
                    </a:moveTo>
                    <a:cubicBezTo>
                      <a:pt x="556" y="272"/>
                      <a:pt x="568" y="217"/>
                      <a:pt x="477" y="156"/>
                    </a:cubicBezTo>
                    <a:cubicBezTo>
                      <a:pt x="462" y="134"/>
                      <a:pt x="458" y="98"/>
                      <a:pt x="432" y="89"/>
                    </a:cubicBezTo>
                    <a:cubicBezTo>
                      <a:pt x="396" y="77"/>
                      <a:pt x="397" y="81"/>
                      <a:pt x="366" y="56"/>
                    </a:cubicBezTo>
                    <a:cubicBezTo>
                      <a:pt x="358" y="49"/>
                      <a:pt x="352" y="39"/>
                      <a:pt x="343" y="34"/>
                    </a:cubicBezTo>
                    <a:cubicBezTo>
                      <a:pt x="322" y="23"/>
                      <a:pt x="299" y="18"/>
                      <a:pt x="277" y="11"/>
                    </a:cubicBezTo>
                    <a:cubicBezTo>
                      <a:pt x="266" y="7"/>
                      <a:pt x="243" y="0"/>
                      <a:pt x="243" y="0"/>
                    </a:cubicBezTo>
                    <a:cubicBezTo>
                      <a:pt x="268" y="158"/>
                      <a:pt x="225" y="118"/>
                      <a:pt x="299" y="167"/>
                    </a:cubicBezTo>
                    <a:cubicBezTo>
                      <a:pt x="327" y="252"/>
                      <a:pt x="285" y="149"/>
                      <a:pt x="343" y="222"/>
                    </a:cubicBezTo>
                    <a:cubicBezTo>
                      <a:pt x="350" y="231"/>
                      <a:pt x="348" y="246"/>
                      <a:pt x="354" y="256"/>
                    </a:cubicBezTo>
                    <a:cubicBezTo>
                      <a:pt x="360" y="265"/>
                      <a:pt x="370" y="270"/>
                      <a:pt x="377" y="278"/>
                    </a:cubicBezTo>
                    <a:cubicBezTo>
                      <a:pt x="385" y="288"/>
                      <a:pt x="391" y="301"/>
                      <a:pt x="399" y="311"/>
                    </a:cubicBezTo>
                    <a:cubicBezTo>
                      <a:pt x="406" y="319"/>
                      <a:pt x="429" y="326"/>
                      <a:pt x="421" y="334"/>
                    </a:cubicBezTo>
                    <a:cubicBezTo>
                      <a:pt x="413" y="342"/>
                      <a:pt x="399" y="326"/>
                      <a:pt x="388" y="322"/>
                    </a:cubicBezTo>
                    <a:cubicBezTo>
                      <a:pt x="355" y="311"/>
                      <a:pt x="321" y="300"/>
                      <a:pt x="288" y="289"/>
                    </a:cubicBezTo>
                    <a:cubicBezTo>
                      <a:pt x="233" y="271"/>
                      <a:pt x="217" y="228"/>
                      <a:pt x="166" y="211"/>
                    </a:cubicBezTo>
                    <a:cubicBezTo>
                      <a:pt x="158" y="204"/>
                      <a:pt x="153" y="194"/>
                      <a:pt x="143" y="189"/>
                    </a:cubicBezTo>
                    <a:cubicBezTo>
                      <a:pt x="122" y="179"/>
                      <a:pt x="77" y="167"/>
                      <a:pt x="77" y="167"/>
                    </a:cubicBezTo>
                    <a:cubicBezTo>
                      <a:pt x="69" y="174"/>
                      <a:pt x="56" y="179"/>
                      <a:pt x="54" y="189"/>
                    </a:cubicBezTo>
                    <a:cubicBezTo>
                      <a:pt x="52" y="200"/>
                      <a:pt x="62" y="211"/>
                      <a:pt x="66" y="222"/>
                    </a:cubicBezTo>
                    <a:cubicBezTo>
                      <a:pt x="90" y="291"/>
                      <a:pt x="103" y="326"/>
                      <a:pt x="166" y="367"/>
                    </a:cubicBezTo>
                    <a:cubicBezTo>
                      <a:pt x="191" y="405"/>
                      <a:pt x="216" y="431"/>
                      <a:pt x="254" y="456"/>
                    </a:cubicBezTo>
                    <a:cubicBezTo>
                      <a:pt x="258" y="467"/>
                      <a:pt x="274" y="481"/>
                      <a:pt x="266" y="489"/>
                    </a:cubicBezTo>
                    <a:cubicBezTo>
                      <a:pt x="238" y="517"/>
                      <a:pt x="87" y="521"/>
                      <a:pt x="77" y="522"/>
                    </a:cubicBezTo>
                    <a:cubicBezTo>
                      <a:pt x="66" y="526"/>
                      <a:pt x="51" y="526"/>
                      <a:pt x="43" y="534"/>
                    </a:cubicBezTo>
                    <a:cubicBezTo>
                      <a:pt x="0" y="577"/>
                      <a:pt x="74" y="592"/>
                      <a:pt x="99" y="600"/>
                    </a:cubicBezTo>
                    <a:cubicBezTo>
                      <a:pt x="149" y="651"/>
                      <a:pt x="210" y="662"/>
                      <a:pt x="277" y="678"/>
                    </a:cubicBezTo>
                    <a:cubicBezTo>
                      <a:pt x="255" y="685"/>
                      <a:pt x="232" y="693"/>
                      <a:pt x="210" y="700"/>
                    </a:cubicBezTo>
                    <a:cubicBezTo>
                      <a:pt x="199" y="704"/>
                      <a:pt x="177" y="711"/>
                      <a:pt x="177" y="711"/>
                    </a:cubicBezTo>
                    <a:cubicBezTo>
                      <a:pt x="139" y="749"/>
                      <a:pt x="131" y="729"/>
                      <a:pt x="99" y="778"/>
                    </a:cubicBezTo>
                    <a:cubicBezTo>
                      <a:pt x="187" y="807"/>
                      <a:pt x="143" y="796"/>
                      <a:pt x="232" y="811"/>
                    </a:cubicBezTo>
                    <a:cubicBezTo>
                      <a:pt x="277" y="807"/>
                      <a:pt x="321" y="805"/>
                      <a:pt x="366" y="800"/>
                    </a:cubicBezTo>
                    <a:cubicBezTo>
                      <a:pt x="385" y="798"/>
                      <a:pt x="408" y="802"/>
                      <a:pt x="421" y="789"/>
                    </a:cubicBezTo>
                    <a:cubicBezTo>
                      <a:pt x="426" y="784"/>
                      <a:pt x="459" y="682"/>
                      <a:pt x="477" y="656"/>
                    </a:cubicBezTo>
                    <a:cubicBezTo>
                      <a:pt x="503" y="576"/>
                      <a:pt x="467" y="671"/>
                      <a:pt x="521" y="589"/>
                    </a:cubicBezTo>
                    <a:cubicBezTo>
                      <a:pt x="564" y="525"/>
                      <a:pt x="491" y="583"/>
                      <a:pt x="565" y="534"/>
                    </a:cubicBezTo>
                    <a:cubicBezTo>
                      <a:pt x="585" y="479"/>
                      <a:pt x="603" y="500"/>
                      <a:pt x="621" y="445"/>
                    </a:cubicBezTo>
                    <a:cubicBezTo>
                      <a:pt x="608" y="379"/>
                      <a:pt x="623" y="402"/>
                      <a:pt x="588" y="367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28" name="Group 77"/>
            <p:cNvGrpSpPr>
              <a:grpSpLocks/>
            </p:cNvGrpSpPr>
            <p:nvPr/>
          </p:nvGrpSpPr>
          <p:grpSpPr bwMode="auto">
            <a:xfrm>
              <a:off x="1152" y="2256"/>
              <a:ext cx="1152" cy="800"/>
              <a:chOff x="1152" y="2256"/>
              <a:chExt cx="1152" cy="800"/>
            </a:xfrm>
          </p:grpSpPr>
          <p:sp>
            <p:nvSpPr>
              <p:cNvPr id="8247" name="Freeform 78"/>
              <p:cNvSpPr>
                <a:spLocks/>
              </p:cNvSpPr>
              <p:nvPr/>
            </p:nvSpPr>
            <p:spPr bwMode="auto">
              <a:xfrm>
                <a:off x="1646" y="2888"/>
                <a:ext cx="333" cy="168"/>
              </a:xfrm>
              <a:custGeom>
                <a:avLst/>
                <a:gdLst>
                  <a:gd name="T0" fmla="*/ 82 w 333"/>
                  <a:gd name="T1" fmla="*/ 0 h 168"/>
                  <a:gd name="T2" fmla="*/ 138 w 333"/>
                  <a:gd name="T3" fmla="*/ 16 h 168"/>
                  <a:gd name="T4" fmla="*/ 210 w 333"/>
                  <a:gd name="T5" fmla="*/ 56 h 168"/>
                  <a:gd name="T6" fmla="*/ 298 w 333"/>
                  <a:gd name="T7" fmla="*/ 64 h 168"/>
                  <a:gd name="T8" fmla="*/ 314 w 333"/>
                  <a:gd name="T9" fmla="*/ 88 h 168"/>
                  <a:gd name="T10" fmla="*/ 322 w 333"/>
                  <a:gd name="T11" fmla="*/ 112 h 168"/>
                  <a:gd name="T12" fmla="*/ 298 w 333"/>
                  <a:gd name="T13" fmla="*/ 96 h 168"/>
                  <a:gd name="T14" fmla="*/ 250 w 333"/>
                  <a:gd name="T15" fmla="*/ 80 h 168"/>
                  <a:gd name="T16" fmla="*/ 226 w 333"/>
                  <a:gd name="T17" fmla="*/ 72 h 168"/>
                  <a:gd name="T18" fmla="*/ 250 w 333"/>
                  <a:gd name="T19" fmla="*/ 80 h 168"/>
                  <a:gd name="T20" fmla="*/ 306 w 333"/>
                  <a:gd name="T21" fmla="*/ 96 h 168"/>
                  <a:gd name="T22" fmla="*/ 322 w 333"/>
                  <a:gd name="T23" fmla="*/ 168 h 168"/>
                  <a:gd name="T24" fmla="*/ 226 w 333"/>
                  <a:gd name="T25" fmla="*/ 144 h 168"/>
                  <a:gd name="T26" fmla="*/ 66 w 333"/>
                  <a:gd name="T27" fmla="*/ 112 h 168"/>
                  <a:gd name="T28" fmla="*/ 34 w 333"/>
                  <a:gd name="T29" fmla="*/ 16 h 168"/>
                  <a:gd name="T30" fmla="*/ 82 w 333"/>
                  <a:gd name="T31" fmla="*/ 0 h 16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33" h="168">
                    <a:moveTo>
                      <a:pt x="82" y="0"/>
                    </a:moveTo>
                    <a:cubicBezTo>
                      <a:pt x="90" y="2"/>
                      <a:pt x="129" y="11"/>
                      <a:pt x="138" y="16"/>
                    </a:cubicBezTo>
                    <a:cubicBezTo>
                      <a:pt x="163" y="30"/>
                      <a:pt x="181" y="52"/>
                      <a:pt x="210" y="56"/>
                    </a:cubicBezTo>
                    <a:cubicBezTo>
                      <a:pt x="239" y="60"/>
                      <a:pt x="269" y="61"/>
                      <a:pt x="298" y="64"/>
                    </a:cubicBezTo>
                    <a:cubicBezTo>
                      <a:pt x="303" y="72"/>
                      <a:pt x="310" y="79"/>
                      <a:pt x="314" y="88"/>
                    </a:cubicBezTo>
                    <a:cubicBezTo>
                      <a:pt x="318" y="96"/>
                      <a:pt x="330" y="108"/>
                      <a:pt x="322" y="112"/>
                    </a:cubicBezTo>
                    <a:cubicBezTo>
                      <a:pt x="313" y="116"/>
                      <a:pt x="307" y="100"/>
                      <a:pt x="298" y="96"/>
                    </a:cubicBezTo>
                    <a:cubicBezTo>
                      <a:pt x="283" y="89"/>
                      <a:pt x="266" y="85"/>
                      <a:pt x="250" y="80"/>
                    </a:cubicBezTo>
                    <a:cubicBezTo>
                      <a:pt x="242" y="77"/>
                      <a:pt x="226" y="72"/>
                      <a:pt x="226" y="72"/>
                    </a:cubicBezTo>
                    <a:cubicBezTo>
                      <a:pt x="226" y="72"/>
                      <a:pt x="242" y="77"/>
                      <a:pt x="250" y="80"/>
                    </a:cubicBezTo>
                    <a:cubicBezTo>
                      <a:pt x="284" y="91"/>
                      <a:pt x="266" y="86"/>
                      <a:pt x="306" y="96"/>
                    </a:cubicBezTo>
                    <a:cubicBezTo>
                      <a:pt x="325" y="125"/>
                      <a:pt x="333" y="135"/>
                      <a:pt x="322" y="168"/>
                    </a:cubicBezTo>
                    <a:cubicBezTo>
                      <a:pt x="290" y="157"/>
                      <a:pt x="259" y="151"/>
                      <a:pt x="226" y="144"/>
                    </a:cubicBezTo>
                    <a:cubicBezTo>
                      <a:pt x="171" y="107"/>
                      <a:pt x="145" y="118"/>
                      <a:pt x="66" y="112"/>
                    </a:cubicBezTo>
                    <a:cubicBezTo>
                      <a:pt x="36" y="92"/>
                      <a:pt x="0" y="60"/>
                      <a:pt x="34" y="16"/>
                    </a:cubicBezTo>
                    <a:cubicBezTo>
                      <a:pt x="44" y="3"/>
                      <a:pt x="66" y="5"/>
                      <a:pt x="82" y="0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8" name="Oval 79"/>
              <p:cNvSpPr>
                <a:spLocks noChangeArrowheads="1"/>
              </p:cNvSpPr>
              <p:nvPr/>
            </p:nvSpPr>
            <p:spPr bwMode="auto">
              <a:xfrm>
                <a:off x="1152" y="2256"/>
                <a:ext cx="1152" cy="672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229" name="Group 80"/>
            <p:cNvGrpSpPr>
              <a:grpSpLocks/>
            </p:cNvGrpSpPr>
            <p:nvPr/>
          </p:nvGrpSpPr>
          <p:grpSpPr bwMode="auto">
            <a:xfrm>
              <a:off x="1248" y="2448"/>
              <a:ext cx="744" cy="363"/>
              <a:chOff x="1248" y="2448"/>
              <a:chExt cx="744" cy="363"/>
            </a:xfrm>
          </p:grpSpPr>
          <p:sp>
            <p:nvSpPr>
              <p:cNvPr id="8245" name="Freeform 81"/>
              <p:cNvSpPr>
                <a:spLocks/>
              </p:cNvSpPr>
              <p:nvPr/>
            </p:nvSpPr>
            <p:spPr bwMode="auto">
              <a:xfrm>
                <a:off x="1248" y="2496"/>
                <a:ext cx="482" cy="272"/>
              </a:xfrm>
              <a:custGeom>
                <a:avLst/>
                <a:gdLst>
                  <a:gd name="T0" fmla="*/ 482 w 482"/>
                  <a:gd name="T1" fmla="*/ 0 h 272"/>
                  <a:gd name="T2" fmla="*/ 250 w 482"/>
                  <a:gd name="T3" fmla="*/ 24 h 272"/>
                  <a:gd name="T4" fmla="*/ 354 w 482"/>
                  <a:gd name="T5" fmla="*/ 88 h 272"/>
                  <a:gd name="T6" fmla="*/ 242 w 482"/>
                  <a:gd name="T7" fmla="*/ 112 h 272"/>
                  <a:gd name="T8" fmla="*/ 170 w 482"/>
                  <a:gd name="T9" fmla="*/ 88 h 272"/>
                  <a:gd name="T10" fmla="*/ 122 w 482"/>
                  <a:gd name="T11" fmla="*/ 72 h 272"/>
                  <a:gd name="T12" fmla="*/ 250 w 482"/>
                  <a:gd name="T13" fmla="*/ 200 h 272"/>
                  <a:gd name="T14" fmla="*/ 18 w 482"/>
                  <a:gd name="T15" fmla="*/ 136 h 272"/>
                  <a:gd name="T16" fmla="*/ 2 w 482"/>
                  <a:gd name="T17" fmla="*/ 160 h 272"/>
                  <a:gd name="T18" fmla="*/ 34 w 482"/>
                  <a:gd name="T19" fmla="*/ 240 h 272"/>
                  <a:gd name="T20" fmla="*/ 106 w 482"/>
                  <a:gd name="T21" fmla="*/ 248 h 272"/>
                  <a:gd name="T22" fmla="*/ 210 w 482"/>
                  <a:gd name="T23" fmla="*/ 272 h 272"/>
                  <a:gd name="T24" fmla="*/ 378 w 482"/>
                  <a:gd name="T25" fmla="*/ 248 h 272"/>
                  <a:gd name="T26" fmla="*/ 482 w 482"/>
                  <a:gd name="T27" fmla="*/ 0 h 2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82" h="272">
                    <a:moveTo>
                      <a:pt x="482" y="0"/>
                    </a:moveTo>
                    <a:cubicBezTo>
                      <a:pt x="403" y="16"/>
                      <a:pt x="331" y="19"/>
                      <a:pt x="250" y="24"/>
                    </a:cubicBezTo>
                    <a:cubicBezTo>
                      <a:pt x="278" y="66"/>
                      <a:pt x="307" y="79"/>
                      <a:pt x="354" y="88"/>
                    </a:cubicBezTo>
                    <a:cubicBezTo>
                      <a:pt x="323" y="135"/>
                      <a:pt x="302" y="119"/>
                      <a:pt x="242" y="112"/>
                    </a:cubicBezTo>
                    <a:cubicBezTo>
                      <a:pt x="218" y="104"/>
                      <a:pt x="194" y="96"/>
                      <a:pt x="170" y="88"/>
                    </a:cubicBezTo>
                    <a:cubicBezTo>
                      <a:pt x="154" y="83"/>
                      <a:pt x="122" y="72"/>
                      <a:pt x="122" y="72"/>
                    </a:cubicBezTo>
                    <a:cubicBezTo>
                      <a:pt x="141" y="165"/>
                      <a:pt x="154" y="184"/>
                      <a:pt x="250" y="200"/>
                    </a:cubicBezTo>
                    <a:cubicBezTo>
                      <a:pt x="153" y="232"/>
                      <a:pt x="97" y="162"/>
                      <a:pt x="18" y="136"/>
                    </a:cubicBezTo>
                    <a:cubicBezTo>
                      <a:pt x="13" y="144"/>
                      <a:pt x="3" y="150"/>
                      <a:pt x="2" y="160"/>
                    </a:cubicBezTo>
                    <a:cubicBezTo>
                      <a:pt x="0" y="173"/>
                      <a:pt x="19" y="234"/>
                      <a:pt x="34" y="240"/>
                    </a:cubicBezTo>
                    <a:cubicBezTo>
                      <a:pt x="57" y="248"/>
                      <a:pt x="82" y="245"/>
                      <a:pt x="106" y="248"/>
                    </a:cubicBezTo>
                    <a:cubicBezTo>
                      <a:pt x="172" y="270"/>
                      <a:pt x="137" y="262"/>
                      <a:pt x="210" y="272"/>
                    </a:cubicBezTo>
                    <a:cubicBezTo>
                      <a:pt x="268" y="267"/>
                      <a:pt x="323" y="266"/>
                      <a:pt x="378" y="248"/>
                    </a:cubicBezTo>
                    <a:cubicBezTo>
                      <a:pt x="428" y="172"/>
                      <a:pt x="460" y="89"/>
                      <a:pt x="482" y="0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6" name="Freeform 82"/>
              <p:cNvSpPr>
                <a:spLocks/>
              </p:cNvSpPr>
              <p:nvPr/>
            </p:nvSpPr>
            <p:spPr bwMode="auto">
              <a:xfrm>
                <a:off x="1392" y="2448"/>
                <a:ext cx="600" cy="363"/>
              </a:xfrm>
              <a:custGeom>
                <a:avLst/>
                <a:gdLst>
                  <a:gd name="T0" fmla="*/ 433 w 600"/>
                  <a:gd name="T1" fmla="*/ 7 h 363"/>
                  <a:gd name="T2" fmla="*/ 466 w 600"/>
                  <a:gd name="T3" fmla="*/ 29 h 363"/>
                  <a:gd name="T4" fmla="*/ 500 w 600"/>
                  <a:gd name="T5" fmla="*/ 40 h 363"/>
                  <a:gd name="T6" fmla="*/ 511 w 600"/>
                  <a:gd name="T7" fmla="*/ 74 h 363"/>
                  <a:gd name="T8" fmla="*/ 578 w 600"/>
                  <a:gd name="T9" fmla="*/ 163 h 363"/>
                  <a:gd name="T10" fmla="*/ 522 w 600"/>
                  <a:gd name="T11" fmla="*/ 363 h 363"/>
                  <a:gd name="T12" fmla="*/ 133 w 600"/>
                  <a:gd name="T13" fmla="*/ 340 h 363"/>
                  <a:gd name="T14" fmla="*/ 33 w 600"/>
                  <a:gd name="T15" fmla="*/ 307 h 363"/>
                  <a:gd name="T16" fmla="*/ 0 w 600"/>
                  <a:gd name="T17" fmla="*/ 296 h 363"/>
                  <a:gd name="T18" fmla="*/ 211 w 600"/>
                  <a:gd name="T19" fmla="*/ 229 h 363"/>
                  <a:gd name="T20" fmla="*/ 211 w 600"/>
                  <a:gd name="T21" fmla="*/ 207 h 363"/>
                  <a:gd name="T22" fmla="*/ 178 w 600"/>
                  <a:gd name="T23" fmla="*/ 185 h 363"/>
                  <a:gd name="T24" fmla="*/ 233 w 600"/>
                  <a:gd name="T25" fmla="*/ 107 h 363"/>
                  <a:gd name="T26" fmla="*/ 311 w 600"/>
                  <a:gd name="T27" fmla="*/ 107 h 363"/>
                  <a:gd name="T28" fmla="*/ 300 w 600"/>
                  <a:gd name="T29" fmla="*/ 74 h 363"/>
                  <a:gd name="T30" fmla="*/ 444 w 600"/>
                  <a:gd name="T31" fmla="*/ 18 h 363"/>
                  <a:gd name="T32" fmla="*/ 433 w 600"/>
                  <a:gd name="T33" fmla="*/ 7 h 3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0" h="363">
                    <a:moveTo>
                      <a:pt x="433" y="7"/>
                    </a:moveTo>
                    <a:cubicBezTo>
                      <a:pt x="444" y="14"/>
                      <a:pt x="454" y="23"/>
                      <a:pt x="466" y="29"/>
                    </a:cubicBezTo>
                    <a:cubicBezTo>
                      <a:pt x="477" y="34"/>
                      <a:pt x="492" y="32"/>
                      <a:pt x="500" y="40"/>
                    </a:cubicBezTo>
                    <a:cubicBezTo>
                      <a:pt x="508" y="48"/>
                      <a:pt x="505" y="64"/>
                      <a:pt x="511" y="74"/>
                    </a:cubicBezTo>
                    <a:cubicBezTo>
                      <a:pt x="542" y="130"/>
                      <a:pt x="544" y="129"/>
                      <a:pt x="578" y="163"/>
                    </a:cubicBezTo>
                    <a:cubicBezTo>
                      <a:pt x="572" y="239"/>
                      <a:pt x="600" y="335"/>
                      <a:pt x="522" y="363"/>
                    </a:cubicBezTo>
                    <a:cubicBezTo>
                      <a:pt x="515" y="363"/>
                      <a:pt x="225" y="359"/>
                      <a:pt x="133" y="340"/>
                    </a:cubicBezTo>
                    <a:cubicBezTo>
                      <a:pt x="130" y="339"/>
                      <a:pt x="51" y="313"/>
                      <a:pt x="33" y="307"/>
                    </a:cubicBezTo>
                    <a:cubicBezTo>
                      <a:pt x="22" y="303"/>
                      <a:pt x="0" y="296"/>
                      <a:pt x="0" y="296"/>
                    </a:cubicBezTo>
                    <a:cubicBezTo>
                      <a:pt x="33" y="196"/>
                      <a:pt x="81" y="237"/>
                      <a:pt x="211" y="229"/>
                    </a:cubicBezTo>
                    <a:cubicBezTo>
                      <a:pt x="264" y="211"/>
                      <a:pt x="246" y="225"/>
                      <a:pt x="211" y="207"/>
                    </a:cubicBezTo>
                    <a:cubicBezTo>
                      <a:pt x="199" y="201"/>
                      <a:pt x="189" y="192"/>
                      <a:pt x="178" y="185"/>
                    </a:cubicBezTo>
                    <a:cubicBezTo>
                      <a:pt x="204" y="107"/>
                      <a:pt x="178" y="125"/>
                      <a:pt x="233" y="107"/>
                    </a:cubicBezTo>
                    <a:cubicBezTo>
                      <a:pt x="242" y="109"/>
                      <a:pt x="299" y="132"/>
                      <a:pt x="311" y="107"/>
                    </a:cubicBezTo>
                    <a:cubicBezTo>
                      <a:pt x="316" y="97"/>
                      <a:pt x="304" y="85"/>
                      <a:pt x="300" y="74"/>
                    </a:cubicBezTo>
                    <a:cubicBezTo>
                      <a:pt x="324" y="0"/>
                      <a:pt x="368" y="37"/>
                      <a:pt x="444" y="18"/>
                    </a:cubicBezTo>
                    <a:cubicBezTo>
                      <a:pt x="449" y="17"/>
                      <a:pt x="437" y="11"/>
                      <a:pt x="433" y="7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30" name="Group 83"/>
            <p:cNvGrpSpPr>
              <a:grpSpLocks/>
            </p:cNvGrpSpPr>
            <p:nvPr/>
          </p:nvGrpSpPr>
          <p:grpSpPr bwMode="auto">
            <a:xfrm>
              <a:off x="1536" y="1968"/>
              <a:ext cx="986" cy="711"/>
              <a:chOff x="1536" y="1968"/>
              <a:chExt cx="986" cy="711"/>
            </a:xfrm>
          </p:grpSpPr>
          <p:sp>
            <p:nvSpPr>
              <p:cNvPr id="8240" name="Freeform 84"/>
              <p:cNvSpPr>
                <a:spLocks/>
              </p:cNvSpPr>
              <p:nvPr/>
            </p:nvSpPr>
            <p:spPr bwMode="auto">
              <a:xfrm>
                <a:off x="2353" y="2056"/>
                <a:ext cx="169" cy="256"/>
              </a:xfrm>
              <a:custGeom>
                <a:avLst/>
                <a:gdLst>
                  <a:gd name="T0" fmla="*/ 39 w 169"/>
                  <a:gd name="T1" fmla="*/ 24 h 256"/>
                  <a:gd name="T2" fmla="*/ 7 w 169"/>
                  <a:gd name="T3" fmla="*/ 152 h 256"/>
                  <a:gd name="T4" fmla="*/ 47 w 169"/>
                  <a:gd name="T5" fmla="*/ 256 h 256"/>
                  <a:gd name="T6" fmla="*/ 55 w 169"/>
                  <a:gd name="T7" fmla="*/ 224 h 256"/>
                  <a:gd name="T8" fmla="*/ 63 w 169"/>
                  <a:gd name="T9" fmla="*/ 160 h 256"/>
                  <a:gd name="T10" fmla="*/ 79 w 169"/>
                  <a:gd name="T11" fmla="*/ 208 h 256"/>
                  <a:gd name="T12" fmla="*/ 103 w 169"/>
                  <a:gd name="T13" fmla="*/ 224 h 256"/>
                  <a:gd name="T14" fmla="*/ 119 w 169"/>
                  <a:gd name="T15" fmla="*/ 80 h 256"/>
                  <a:gd name="T16" fmla="*/ 111 w 169"/>
                  <a:gd name="T17" fmla="*/ 32 h 256"/>
                  <a:gd name="T18" fmla="*/ 63 w 169"/>
                  <a:gd name="T19" fmla="*/ 0 h 256"/>
                  <a:gd name="T20" fmla="*/ 47 w 169"/>
                  <a:gd name="T21" fmla="*/ 24 h 256"/>
                  <a:gd name="T22" fmla="*/ 23 w 169"/>
                  <a:gd name="T23" fmla="*/ 32 h 256"/>
                  <a:gd name="T24" fmla="*/ 39 w 169"/>
                  <a:gd name="T25" fmla="*/ 24 h 2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9" h="256">
                    <a:moveTo>
                      <a:pt x="39" y="24"/>
                    </a:moveTo>
                    <a:cubicBezTo>
                      <a:pt x="25" y="67"/>
                      <a:pt x="18" y="108"/>
                      <a:pt x="7" y="152"/>
                    </a:cubicBezTo>
                    <a:cubicBezTo>
                      <a:pt x="12" y="201"/>
                      <a:pt x="0" y="240"/>
                      <a:pt x="47" y="256"/>
                    </a:cubicBezTo>
                    <a:cubicBezTo>
                      <a:pt x="50" y="245"/>
                      <a:pt x="53" y="235"/>
                      <a:pt x="55" y="224"/>
                    </a:cubicBezTo>
                    <a:cubicBezTo>
                      <a:pt x="59" y="203"/>
                      <a:pt x="45" y="172"/>
                      <a:pt x="63" y="160"/>
                    </a:cubicBezTo>
                    <a:cubicBezTo>
                      <a:pt x="77" y="151"/>
                      <a:pt x="74" y="192"/>
                      <a:pt x="79" y="208"/>
                    </a:cubicBezTo>
                    <a:cubicBezTo>
                      <a:pt x="82" y="217"/>
                      <a:pt x="95" y="219"/>
                      <a:pt x="103" y="224"/>
                    </a:cubicBezTo>
                    <a:cubicBezTo>
                      <a:pt x="169" y="202"/>
                      <a:pt x="131" y="223"/>
                      <a:pt x="119" y="80"/>
                    </a:cubicBezTo>
                    <a:cubicBezTo>
                      <a:pt x="118" y="64"/>
                      <a:pt x="120" y="45"/>
                      <a:pt x="111" y="32"/>
                    </a:cubicBezTo>
                    <a:cubicBezTo>
                      <a:pt x="100" y="16"/>
                      <a:pt x="63" y="0"/>
                      <a:pt x="63" y="0"/>
                    </a:cubicBezTo>
                    <a:cubicBezTo>
                      <a:pt x="58" y="8"/>
                      <a:pt x="55" y="18"/>
                      <a:pt x="47" y="24"/>
                    </a:cubicBezTo>
                    <a:cubicBezTo>
                      <a:pt x="40" y="29"/>
                      <a:pt x="31" y="32"/>
                      <a:pt x="23" y="32"/>
                    </a:cubicBezTo>
                    <a:cubicBezTo>
                      <a:pt x="17" y="32"/>
                      <a:pt x="34" y="27"/>
                      <a:pt x="39" y="24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241" name="Group 85"/>
              <p:cNvGrpSpPr>
                <a:grpSpLocks/>
              </p:cNvGrpSpPr>
              <p:nvPr/>
            </p:nvGrpSpPr>
            <p:grpSpPr bwMode="auto">
              <a:xfrm>
                <a:off x="1536" y="1968"/>
                <a:ext cx="867" cy="711"/>
                <a:chOff x="1533" y="1978"/>
                <a:chExt cx="867" cy="711"/>
              </a:xfrm>
            </p:grpSpPr>
            <p:sp>
              <p:nvSpPr>
                <p:cNvPr id="8242" name="Freeform 86"/>
                <p:cNvSpPr>
                  <a:spLocks/>
                </p:cNvSpPr>
                <p:nvPr/>
              </p:nvSpPr>
              <p:spPr bwMode="auto">
                <a:xfrm>
                  <a:off x="1533" y="2178"/>
                  <a:ext cx="833" cy="511"/>
                </a:xfrm>
                <a:custGeom>
                  <a:avLst/>
                  <a:gdLst>
                    <a:gd name="T0" fmla="*/ 356 w 833"/>
                    <a:gd name="T1" fmla="*/ 0 h 511"/>
                    <a:gd name="T2" fmla="*/ 289 w 833"/>
                    <a:gd name="T3" fmla="*/ 22 h 511"/>
                    <a:gd name="T4" fmla="*/ 256 w 833"/>
                    <a:gd name="T5" fmla="*/ 33 h 511"/>
                    <a:gd name="T6" fmla="*/ 178 w 833"/>
                    <a:gd name="T7" fmla="*/ 100 h 511"/>
                    <a:gd name="T8" fmla="*/ 111 w 833"/>
                    <a:gd name="T9" fmla="*/ 122 h 511"/>
                    <a:gd name="T10" fmla="*/ 0 w 833"/>
                    <a:gd name="T11" fmla="*/ 166 h 511"/>
                    <a:gd name="T12" fmla="*/ 89 w 833"/>
                    <a:gd name="T13" fmla="*/ 188 h 511"/>
                    <a:gd name="T14" fmla="*/ 133 w 833"/>
                    <a:gd name="T15" fmla="*/ 200 h 511"/>
                    <a:gd name="T16" fmla="*/ 333 w 833"/>
                    <a:gd name="T17" fmla="*/ 155 h 511"/>
                    <a:gd name="T18" fmla="*/ 345 w 833"/>
                    <a:gd name="T19" fmla="*/ 344 h 511"/>
                    <a:gd name="T20" fmla="*/ 411 w 833"/>
                    <a:gd name="T21" fmla="*/ 322 h 511"/>
                    <a:gd name="T22" fmla="*/ 444 w 833"/>
                    <a:gd name="T23" fmla="*/ 311 h 511"/>
                    <a:gd name="T24" fmla="*/ 467 w 833"/>
                    <a:gd name="T25" fmla="*/ 288 h 511"/>
                    <a:gd name="T26" fmla="*/ 511 w 833"/>
                    <a:gd name="T27" fmla="*/ 411 h 511"/>
                    <a:gd name="T28" fmla="*/ 544 w 833"/>
                    <a:gd name="T29" fmla="*/ 422 h 511"/>
                    <a:gd name="T30" fmla="*/ 600 w 833"/>
                    <a:gd name="T31" fmla="*/ 377 h 511"/>
                    <a:gd name="T32" fmla="*/ 644 w 833"/>
                    <a:gd name="T33" fmla="*/ 311 h 511"/>
                    <a:gd name="T34" fmla="*/ 678 w 833"/>
                    <a:gd name="T35" fmla="*/ 422 h 511"/>
                    <a:gd name="T36" fmla="*/ 700 w 833"/>
                    <a:gd name="T37" fmla="*/ 511 h 511"/>
                    <a:gd name="T38" fmla="*/ 711 w 833"/>
                    <a:gd name="T39" fmla="*/ 477 h 511"/>
                    <a:gd name="T40" fmla="*/ 722 w 833"/>
                    <a:gd name="T41" fmla="*/ 400 h 511"/>
                    <a:gd name="T42" fmla="*/ 789 w 833"/>
                    <a:gd name="T43" fmla="*/ 444 h 511"/>
                    <a:gd name="T44" fmla="*/ 822 w 833"/>
                    <a:gd name="T45" fmla="*/ 500 h 511"/>
                    <a:gd name="T46" fmla="*/ 833 w 833"/>
                    <a:gd name="T47" fmla="*/ 466 h 511"/>
                    <a:gd name="T48" fmla="*/ 800 w 833"/>
                    <a:gd name="T49" fmla="*/ 288 h 511"/>
                    <a:gd name="T50" fmla="*/ 733 w 833"/>
                    <a:gd name="T51" fmla="*/ 144 h 511"/>
                    <a:gd name="T52" fmla="*/ 711 w 833"/>
                    <a:gd name="T53" fmla="*/ 111 h 511"/>
                    <a:gd name="T54" fmla="*/ 589 w 833"/>
                    <a:gd name="T55" fmla="*/ 77 h 511"/>
                    <a:gd name="T56" fmla="*/ 433 w 833"/>
                    <a:gd name="T57" fmla="*/ 33 h 511"/>
                    <a:gd name="T58" fmla="*/ 356 w 833"/>
                    <a:gd name="T59" fmla="*/ 0 h 51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833" h="511">
                      <a:moveTo>
                        <a:pt x="356" y="0"/>
                      </a:moveTo>
                      <a:cubicBezTo>
                        <a:pt x="334" y="7"/>
                        <a:pt x="311" y="15"/>
                        <a:pt x="289" y="22"/>
                      </a:cubicBezTo>
                      <a:cubicBezTo>
                        <a:pt x="278" y="26"/>
                        <a:pt x="256" y="33"/>
                        <a:pt x="256" y="33"/>
                      </a:cubicBezTo>
                      <a:cubicBezTo>
                        <a:pt x="243" y="46"/>
                        <a:pt x="191" y="93"/>
                        <a:pt x="178" y="100"/>
                      </a:cubicBezTo>
                      <a:cubicBezTo>
                        <a:pt x="157" y="111"/>
                        <a:pt x="111" y="122"/>
                        <a:pt x="111" y="122"/>
                      </a:cubicBezTo>
                      <a:cubicBezTo>
                        <a:pt x="73" y="147"/>
                        <a:pt x="44" y="155"/>
                        <a:pt x="0" y="166"/>
                      </a:cubicBezTo>
                      <a:cubicBezTo>
                        <a:pt x="30" y="173"/>
                        <a:pt x="59" y="180"/>
                        <a:pt x="89" y="188"/>
                      </a:cubicBezTo>
                      <a:cubicBezTo>
                        <a:pt x="104" y="192"/>
                        <a:pt x="133" y="200"/>
                        <a:pt x="133" y="200"/>
                      </a:cubicBezTo>
                      <a:cubicBezTo>
                        <a:pt x="230" y="191"/>
                        <a:pt x="264" y="201"/>
                        <a:pt x="333" y="155"/>
                      </a:cubicBezTo>
                      <a:cubicBezTo>
                        <a:pt x="337" y="218"/>
                        <a:pt x="318" y="287"/>
                        <a:pt x="345" y="344"/>
                      </a:cubicBezTo>
                      <a:cubicBezTo>
                        <a:pt x="355" y="365"/>
                        <a:pt x="389" y="329"/>
                        <a:pt x="411" y="322"/>
                      </a:cubicBezTo>
                      <a:cubicBezTo>
                        <a:pt x="422" y="318"/>
                        <a:pt x="444" y="311"/>
                        <a:pt x="444" y="311"/>
                      </a:cubicBezTo>
                      <a:cubicBezTo>
                        <a:pt x="452" y="303"/>
                        <a:pt x="456" y="288"/>
                        <a:pt x="467" y="288"/>
                      </a:cubicBezTo>
                      <a:cubicBezTo>
                        <a:pt x="500" y="288"/>
                        <a:pt x="501" y="395"/>
                        <a:pt x="511" y="411"/>
                      </a:cubicBezTo>
                      <a:cubicBezTo>
                        <a:pt x="517" y="421"/>
                        <a:pt x="533" y="418"/>
                        <a:pt x="544" y="422"/>
                      </a:cubicBezTo>
                      <a:cubicBezTo>
                        <a:pt x="570" y="405"/>
                        <a:pt x="582" y="401"/>
                        <a:pt x="600" y="377"/>
                      </a:cubicBezTo>
                      <a:cubicBezTo>
                        <a:pt x="616" y="356"/>
                        <a:pt x="644" y="311"/>
                        <a:pt x="644" y="311"/>
                      </a:cubicBezTo>
                      <a:cubicBezTo>
                        <a:pt x="691" y="356"/>
                        <a:pt x="658" y="315"/>
                        <a:pt x="678" y="422"/>
                      </a:cubicBezTo>
                      <a:cubicBezTo>
                        <a:pt x="684" y="452"/>
                        <a:pt x="700" y="511"/>
                        <a:pt x="700" y="511"/>
                      </a:cubicBezTo>
                      <a:cubicBezTo>
                        <a:pt x="704" y="500"/>
                        <a:pt x="709" y="489"/>
                        <a:pt x="711" y="477"/>
                      </a:cubicBezTo>
                      <a:cubicBezTo>
                        <a:pt x="716" y="452"/>
                        <a:pt x="698" y="410"/>
                        <a:pt x="722" y="400"/>
                      </a:cubicBezTo>
                      <a:cubicBezTo>
                        <a:pt x="747" y="390"/>
                        <a:pt x="789" y="444"/>
                        <a:pt x="789" y="444"/>
                      </a:cubicBezTo>
                      <a:cubicBezTo>
                        <a:pt x="790" y="446"/>
                        <a:pt x="804" y="506"/>
                        <a:pt x="822" y="500"/>
                      </a:cubicBezTo>
                      <a:cubicBezTo>
                        <a:pt x="833" y="496"/>
                        <a:pt x="829" y="477"/>
                        <a:pt x="833" y="466"/>
                      </a:cubicBezTo>
                      <a:cubicBezTo>
                        <a:pt x="814" y="409"/>
                        <a:pt x="807" y="348"/>
                        <a:pt x="800" y="288"/>
                      </a:cubicBezTo>
                      <a:cubicBezTo>
                        <a:pt x="790" y="211"/>
                        <a:pt x="806" y="168"/>
                        <a:pt x="733" y="144"/>
                      </a:cubicBezTo>
                      <a:cubicBezTo>
                        <a:pt x="726" y="133"/>
                        <a:pt x="721" y="119"/>
                        <a:pt x="711" y="111"/>
                      </a:cubicBezTo>
                      <a:cubicBezTo>
                        <a:pt x="678" y="85"/>
                        <a:pt x="629" y="90"/>
                        <a:pt x="589" y="77"/>
                      </a:cubicBezTo>
                      <a:cubicBezTo>
                        <a:pt x="537" y="60"/>
                        <a:pt x="485" y="50"/>
                        <a:pt x="433" y="33"/>
                      </a:cubicBezTo>
                      <a:cubicBezTo>
                        <a:pt x="412" y="26"/>
                        <a:pt x="375" y="0"/>
                        <a:pt x="356" y="0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3" name="Freeform 87"/>
                <p:cNvSpPr>
                  <a:spLocks/>
                </p:cNvSpPr>
                <p:nvPr/>
              </p:nvSpPr>
              <p:spPr bwMode="auto">
                <a:xfrm>
                  <a:off x="1666" y="2066"/>
                  <a:ext cx="713" cy="534"/>
                </a:xfrm>
                <a:custGeom>
                  <a:avLst/>
                  <a:gdLst>
                    <a:gd name="T0" fmla="*/ 300 w 713"/>
                    <a:gd name="T1" fmla="*/ 23 h 534"/>
                    <a:gd name="T2" fmla="*/ 100 w 713"/>
                    <a:gd name="T3" fmla="*/ 112 h 534"/>
                    <a:gd name="T4" fmla="*/ 34 w 713"/>
                    <a:gd name="T5" fmla="*/ 156 h 534"/>
                    <a:gd name="T6" fmla="*/ 0 w 713"/>
                    <a:gd name="T7" fmla="*/ 178 h 534"/>
                    <a:gd name="T8" fmla="*/ 34 w 713"/>
                    <a:gd name="T9" fmla="*/ 212 h 534"/>
                    <a:gd name="T10" fmla="*/ 234 w 713"/>
                    <a:gd name="T11" fmla="*/ 200 h 534"/>
                    <a:gd name="T12" fmla="*/ 245 w 713"/>
                    <a:gd name="T13" fmla="*/ 378 h 534"/>
                    <a:gd name="T14" fmla="*/ 367 w 713"/>
                    <a:gd name="T15" fmla="*/ 278 h 534"/>
                    <a:gd name="T16" fmla="*/ 400 w 713"/>
                    <a:gd name="T17" fmla="*/ 289 h 534"/>
                    <a:gd name="T18" fmla="*/ 434 w 713"/>
                    <a:gd name="T19" fmla="*/ 478 h 534"/>
                    <a:gd name="T20" fmla="*/ 467 w 713"/>
                    <a:gd name="T21" fmla="*/ 456 h 534"/>
                    <a:gd name="T22" fmla="*/ 478 w 713"/>
                    <a:gd name="T23" fmla="*/ 423 h 534"/>
                    <a:gd name="T24" fmla="*/ 545 w 713"/>
                    <a:gd name="T25" fmla="*/ 334 h 534"/>
                    <a:gd name="T26" fmla="*/ 567 w 713"/>
                    <a:gd name="T27" fmla="*/ 300 h 534"/>
                    <a:gd name="T28" fmla="*/ 634 w 713"/>
                    <a:gd name="T29" fmla="*/ 534 h 534"/>
                    <a:gd name="T30" fmla="*/ 689 w 713"/>
                    <a:gd name="T31" fmla="*/ 400 h 534"/>
                    <a:gd name="T32" fmla="*/ 711 w 713"/>
                    <a:gd name="T33" fmla="*/ 312 h 534"/>
                    <a:gd name="T34" fmla="*/ 689 w 713"/>
                    <a:gd name="T35" fmla="*/ 212 h 534"/>
                    <a:gd name="T36" fmla="*/ 567 w 713"/>
                    <a:gd name="T37" fmla="*/ 134 h 534"/>
                    <a:gd name="T38" fmla="*/ 467 w 713"/>
                    <a:gd name="T39" fmla="*/ 56 h 534"/>
                    <a:gd name="T40" fmla="*/ 400 w 713"/>
                    <a:gd name="T41" fmla="*/ 34 h 534"/>
                    <a:gd name="T42" fmla="*/ 334 w 713"/>
                    <a:gd name="T43" fmla="*/ 0 h 534"/>
                    <a:gd name="T44" fmla="*/ 300 w 713"/>
                    <a:gd name="T45" fmla="*/ 23 h 53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713" h="534">
                      <a:moveTo>
                        <a:pt x="300" y="23"/>
                      </a:moveTo>
                      <a:cubicBezTo>
                        <a:pt x="239" y="64"/>
                        <a:pt x="170" y="87"/>
                        <a:pt x="100" y="112"/>
                      </a:cubicBezTo>
                      <a:cubicBezTo>
                        <a:pt x="75" y="121"/>
                        <a:pt x="56" y="141"/>
                        <a:pt x="34" y="156"/>
                      </a:cubicBezTo>
                      <a:cubicBezTo>
                        <a:pt x="23" y="163"/>
                        <a:pt x="0" y="178"/>
                        <a:pt x="0" y="178"/>
                      </a:cubicBezTo>
                      <a:cubicBezTo>
                        <a:pt x="11" y="189"/>
                        <a:pt x="18" y="210"/>
                        <a:pt x="34" y="212"/>
                      </a:cubicBezTo>
                      <a:cubicBezTo>
                        <a:pt x="100" y="218"/>
                        <a:pt x="182" y="159"/>
                        <a:pt x="234" y="200"/>
                      </a:cubicBezTo>
                      <a:cubicBezTo>
                        <a:pt x="281" y="237"/>
                        <a:pt x="241" y="319"/>
                        <a:pt x="245" y="378"/>
                      </a:cubicBezTo>
                      <a:cubicBezTo>
                        <a:pt x="290" y="348"/>
                        <a:pt x="322" y="308"/>
                        <a:pt x="367" y="278"/>
                      </a:cubicBezTo>
                      <a:cubicBezTo>
                        <a:pt x="378" y="282"/>
                        <a:pt x="394" y="279"/>
                        <a:pt x="400" y="289"/>
                      </a:cubicBezTo>
                      <a:cubicBezTo>
                        <a:pt x="414" y="314"/>
                        <a:pt x="428" y="445"/>
                        <a:pt x="434" y="478"/>
                      </a:cubicBezTo>
                      <a:cubicBezTo>
                        <a:pt x="445" y="471"/>
                        <a:pt x="459" y="466"/>
                        <a:pt x="467" y="456"/>
                      </a:cubicBezTo>
                      <a:cubicBezTo>
                        <a:pt x="474" y="447"/>
                        <a:pt x="472" y="433"/>
                        <a:pt x="478" y="423"/>
                      </a:cubicBezTo>
                      <a:cubicBezTo>
                        <a:pt x="497" y="391"/>
                        <a:pt x="524" y="365"/>
                        <a:pt x="545" y="334"/>
                      </a:cubicBezTo>
                      <a:cubicBezTo>
                        <a:pt x="553" y="323"/>
                        <a:pt x="567" y="300"/>
                        <a:pt x="567" y="300"/>
                      </a:cubicBezTo>
                      <a:cubicBezTo>
                        <a:pt x="593" y="378"/>
                        <a:pt x="615" y="454"/>
                        <a:pt x="634" y="534"/>
                      </a:cubicBezTo>
                      <a:cubicBezTo>
                        <a:pt x="661" y="493"/>
                        <a:pt x="677" y="448"/>
                        <a:pt x="689" y="400"/>
                      </a:cubicBezTo>
                      <a:cubicBezTo>
                        <a:pt x="696" y="371"/>
                        <a:pt x="711" y="312"/>
                        <a:pt x="711" y="312"/>
                      </a:cubicBezTo>
                      <a:cubicBezTo>
                        <a:pt x="705" y="278"/>
                        <a:pt x="713" y="236"/>
                        <a:pt x="689" y="212"/>
                      </a:cubicBezTo>
                      <a:cubicBezTo>
                        <a:pt x="667" y="190"/>
                        <a:pt x="600" y="145"/>
                        <a:pt x="567" y="134"/>
                      </a:cubicBezTo>
                      <a:cubicBezTo>
                        <a:pt x="538" y="112"/>
                        <a:pt x="502" y="71"/>
                        <a:pt x="467" y="56"/>
                      </a:cubicBezTo>
                      <a:cubicBezTo>
                        <a:pt x="445" y="47"/>
                        <a:pt x="400" y="34"/>
                        <a:pt x="400" y="34"/>
                      </a:cubicBezTo>
                      <a:cubicBezTo>
                        <a:pt x="385" y="24"/>
                        <a:pt x="355" y="0"/>
                        <a:pt x="334" y="0"/>
                      </a:cubicBezTo>
                      <a:cubicBezTo>
                        <a:pt x="271" y="0"/>
                        <a:pt x="282" y="5"/>
                        <a:pt x="300" y="23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44" name="Freeform 88"/>
                <p:cNvSpPr>
                  <a:spLocks/>
                </p:cNvSpPr>
                <p:nvPr/>
              </p:nvSpPr>
              <p:spPr bwMode="auto">
                <a:xfrm>
                  <a:off x="1768" y="1978"/>
                  <a:ext cx="632" cy="455"/>
                </a:xfrm>
                <a:custGeom>
                  <a:avLst/>
                  <a:gdLst>
                    <a:gd name="T0" fmla="*/ 265 w 632"/>
                    <a:gd name="T1" fmla="*/ 0 h 455"/>
                    <a:gd name="T2" fmla="*/ 232 w 632"/>
                    <a:gd name="T3" fmla="*/ 33 h 455"/>
                    <a:gd name="T4" fmla="*/ 198 w 632"/>
                    <a:gd name="T5" fmla="*/ 55 h 455"/>
                    <a:gd name="T6" fmla="*/ 110 w 632"/>
                    <a:gd name="T7" fmla="*/ 133 h 455"/>
                    <a:gd name="T8" fmla="*/ 21 w 632"/>
                    <a:gd name="T9" fmla="*/ 222 h 455"/>
                    <a:gd name="T10" fmla="*/ 10 w 632"/>
                    <a:gd name="T11" fmla="*/ 255 h 455"/>
                    <a:gd name="T12" fmla="*/ 43 w 632"/>
                    <a:gd name="T13" fmla="*/ 233 h 455"/>
                    <a:gd name="T14" fmla="*/ 254 w 632"/>
                    <a:gd name="T15" fmla="*/ 188 h 455"/>
                    <a:gd name="T16" fmla="*/ 287 w 632"/>
                    <a:gd name="T17" fmla="*/ 200 h 455"/>
                    <a:gd name="T18" fmla="*/ 298 w 632"/>
                    <a:gd name="T19" fmla="*/ 266 h 455"/>
                    <a:gd name="T20" fmla="*/ 309 w 632"/>
                    <a:gd name="T21" fmla="*/ 377 h 455"/>
                    <a:gd name="T22" fmla="*/ 476 w 632"/>
                    <a:gd name="T23" fmla="*/ 244 h 455"/>
                    <a:gd name="T24" fmla="*/ 521 w 632"/>
                    <a:gd name="T25" fmla="*/ 455 h 455"/>
                    <a:gd name="T26" fmla="*/ 609 w 632"/>
                    <a:gd name="T27" fmla="*/ 288 h 455"/>
                    <a:gd name="T28" fmla="*/ 632 w 632"/>
                    <a:gd name="T29" fmla="*/ 222 h 455"/>
                    <a:gd name="T30" fmla="*/ 621 w 632"/>
                    <a:gd name="T31" fmla="*/ 155 h 455"/>
                    <a:gd name="T32" fmla="*/ 598 w 632"/>
                    <a:gd name="T33" fmla="*/ 133 h 455"/>
                    <a:gd name="T34" fmla="*/ 398 w 632"/>
                    <a:gd name="T35" fmla="*/ 66 h 455"/>
                    <a:gd name="T36" fmla="*/ 265 w 632"/>
                    <a:gd name="T37" fmla="*/ 22 h 455"/>
                    <a:gd name="T38" fmla="*/ 265 w 632"/>
                    <a:gd name="T39" fmla="*/ 0 h 45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632" h="455">
                      <a:moveTo>
                        <a:pt x="265" y="0"/>
                      </a:moveTo>
                      <a:cubicBezTo>
                        <a:pt x="254" y="11"/>
                        <a:pt x="244" y="23"/>
                        <a:pt x="232" y="33"/>
                      </a:cubicBezTo>
                      <a:cubicBezTo>
                        <a:pt x="222" y="42"/>
                        <a:pt x="208" y="46"/>
                        <a:pt x="198" y="55"/>
                      </a:cubicBezTo>
                      <a:cubicBezTo>
                        <a:pt x="90" y="149"/>
                        <a:pt x="187" y="82"/>
                        <a:pt x="110" y="133"/>
                      </a:cubicBezTo>
                      <a:cubicBezTo>
                        <a:pt x="84" y="171"/>
                        <a:pt x="59" y="197"/>
                        <a:pt x="21" y="222"/>
                      </a:cubicBezTo>
                      <a:cubicBezTo>
                        <a:pt x="17" y="233"/>
                        <a:pt x="0" y="250"/>
                        <a:pt x="10" y="255"/>
                      </a:cubicBezTo>
                      <a:cubicBezTo>
                        <a:pt x="22" y="261"/>
                        <a:pt x="31" y="238"/>
                        <a:pt x="43" y="233"/>
                      </a:cubicBezTo>
                      <a:cubicBezTo>
                        <a:pt x="110" y="208"/>
                        <a:pt x="186" y="213"/>
                        <a:pt x="254" y="188"/>
                      </a:cubicBezTo>
                      <a:cubicBezTo>
                        <a:pt x="265" y="192"/>
                        <a:pt x="281" y="190"/>
                        <a:pt x="287" y="200"/>
                      </a:cubicBezTo>
                      <a:cubicBezTo>
                        <a:pt x="298" y="219"/>
                        <a:pt x="295" y="244"/>
                        <a:pt x="298" y="266"/>
                      </a:cubicBezTo>
                      <a:cubicBezTo>
                        <a:pt x="303" y="303"/>
                        <a:pt x="305" y="340"/>
                        <a:pt x="309" y="377"/>
                      </a:cubicBezTo>
                      <a:cubicBezTo>
                        <a:pt x="397" y="348"/>
                        <a:pt x="426" y="319"/>
                        <a:pt x="476" y="244"/>
                      </a:cubicBezTo>
                      <a:cubicBezTo>
                        <a:pt x="516" y="305"/>
                        <a:pt x="510" y="384"/>
                        <a:pt x="521" y="455"/>
                      </a:cubicBezTo>
                      <a:cubicBezTo>
                        <a:pt x="564" y="389"/>
                        <a:pt x="585" y="360"/>
                        <a:pt x="609" y="288"/>
                      </a:cubicBezTo>
                      <a:cubicBezTo>
                        <a:pt x="616" y="266"/>
                        <a:pt x="632" y="222"/>
                        <a:pt x="632" y="222"/>
                      </a:cubicBezTo>
                      <a:cubicBezTo>
                        <a:pt x="628" y="200"/>
                        <a:pt x="629" y="176"/>
                        <a:pt x="621" y="155"/>
                      </a:cubicBezTo>
                      <a:cubicBezTo>
                        <a:pt x="617" y="145"/>
                        <a:pt x="608" y="138"/>
                        <a:pt x="598" y="133"/>
                      </a:cubicBezTo>
                      <a:cubicBezTo>
                        <a:pt x="539" y="104"/>
                        <a:pt x="460" y="86"/>
                        <a:pt x="398" y="66"/>
                      </a:cubicBezTo>
                      <a:cubicBezTo>
                        <a:pt x="354" y="51"/>
                        <a:pt x="309" y="37"/>
                        <a:pt x="265" y="22"/>
                      </a:cubicBezTo>
                      <a:cubicBezTo>
                        <a:pt x="258" y="20"/>
                        <a:pt x="265" y="7"/>
                        <a:pt x="265" y="0"/>
                      </a:cubicBezTo>
                      <a:close/>
                    </a:path>
                  </a:pathLst>
                </a:custGeom>
                <a:solidFill>
                  <a:srgbClr val="0066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231" name="Group 89"/>
            <p:cNvGrpSpPr>
              <a:grpSpLocks/>
            </p:cNvGrpSpPr>
            <p:nvPr/>
          </p:nvGrpSpPr>
          <p:grpSpPr bwMode="auto">
            <a:xfrm>
              <a:off x="1715" y="1276"/>
              <a:ext cx="933" cy="884"/>
              <a:chOff x="1715" y="1276"/>
              <a:chExt cx="933" cy="884"/>
            </a:xfrm>
          </p:grpSpPr>
          <p:sp>
            <p:nvSpPr>
              <p:cNvPr id="8235" name="Oval 90"/>
              <p:cNvSpPr>
                <a:spLocks noChangeArrowheads="1"/>
              </p:cNvSpPr>
              <p:nvPr/>
            </p:nvSpPr>
            <p:spPr bwMode="auto">
              <a:xfrm>
                <a:off x="1920" y="1584"/>
                <a:ext cx="576" cy="576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36" name="Oval 91"/>
              <p:cNvSpPr>
                <a:spLocks noChangeArrowheads="1"/>
              </p:cNvSpPr>
              <p:nvPr/>
            </p:nvSpPr>
            <p:spPr bwMode="auto">
              <a:xfrm>
                <a:off x="2256" y="1776"/>
                <a:ext cx="144" cy="144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37" name="Oval 92"/>
              <p:cNvSpPr>
                <a:spLocks noChangeArrowheads="1"/>
              </p:cNvSpPr>
              <p:nvPr/>
            </p:nvSpPr>
            <p:spPr bwMode="auto">
              <a:xfrm>
                <a:off x="2304" y="1824"/>
                <a:ext cx="48" cy="96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38" name="Freeform 93"/>
              <p:cNvSpPr>
                <a:spLocks/>
              </p:cNvSpPr>
              <p:nvPr/>
            </p:nvSpPr>
            <p:spPr bwMode="auto">
              <a:xfrm>
                <a:off x="2476" y="1848"/>
                <a:ext cx="172" cy="104"/>
              </a:xfrm>
              <a:custGeom>
                <a:avLst/>
                <a:gdLst>
                  <a:gd name="T0" fmla="*/ 20 w 172"/>
                  <a:gd name="T1" fmla="*/ 0 h 104"/>
                  <a:gd name="T2" fmla="*/ 172 w 172"/>
                  <a:gd name="T3" fmla="*/ 32 h 104"/>
                  <a:gd name="T4" fmla="*/ 60 w 172"/>
                  <a:gd name="T5" fmla="*/ 88 h 104"/>
                  <a:gd name="T6" fmla="*/ 12 w 172"/>
                  <a:gd name="T7" fmla="*/ 104 h 104"/>
                  <a:gd name="T8" fmla="*/ 20 w 172"/>
                  <a:gd name="T9" fmla="*/ 0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04">
                    <a:moveTo>
                      <a:pt x="20" y="0"/>
                    </a:moveTo>
                    <a:cubicBezTo>
                      <a:pt x="73" y="7"/>
                      <a:pt x="120" y="22"/>
                      <a:pt x="172" y="32"/>
                    </a:cubicBezTo>
                    <a:cubicBezTo>
                      <a:pt x="147" y="70"/>
                      <a:pt x="102" y="74"/>
                      <a:pt x="60" y="88"/>
                    </a:cubicBezTo>
                    <a:cubicBezTo>
                      <a:pt x="44" y="93"/>
                      <a:pt x="12" y="104"/>
                      <a:pt x="12" y="104"/>
                    </a:cubicBezTo>
                    <a:cubicBezTo>
                      <a:pt x="0" y="68"/>
                      <a:pt x="8" y="36"/>
                      <a:pt x="20" y="0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9" name="Freeform 94"/>
              <p:cNvSpPr>
                <a:spLocks/>
              </p:cNvSpPr>
              <p:nvPr/>
            </p:nvSpPr>
            <p:spPr bwMode="auto">
              <a:xfrm>
                <a:off x="1715" y="1276"/>
                <a:ext cx="794" cy="430"/>
              </a:xfrm>
              <a:custGeom>
                <a:avLst/>
                <a:gdLst>
                  <a:gd name="T0" fmla="*/ 685 w 794"/>
                  <a:gd name="T1" fmla="*/ 396 h 430"/>
                  <a:gd name="T2" fmla="*/ 773 w 794"/>
                  <a:gd name="T3" fmla="*/ 252 h 430"/>
                  <a:gd name="T4" fmla="*/ 733 w 794"/>
                  <a:gd name="T5" fmla="*/ 44 h 430"/>
                  <a:gd name="T6" fmla="*/ 685 w 794"/>
                  <a:gd name="T7" fmla="*/ 196 h 430"/>
                  <a:gd name="T8" fmla="*/ 605 w 794"/>
                  <a:gd name="T9" fmla="*/ 148 h 430"/>
                  <a:gd name="T10" fmla="*/ 589 w 794"/>
                  <a:gd name="T11" fmla="*/ 124 h 430"/>
                  <a:gd name="T12" fmla="*/ 541 w 794"/>
                  <a:gd name="T13" fmla="*/ 92 h 430"/>
                  <a:gd name="T14" fmla="*/ 501 w 794"/>
                  <a:gd name="T15" fmla="*/ 60 h 430"/>
                  <a:gd name="T16" fmla="*/ 453 w 794"/>
                  <a:gd name="T17" fmla="*/ 20 h 430"/>
                  <a:gd name="T18" fmla="*/ 405 w 794"/>
                  <a:gd name="T19" fmla="*/ 4 h 430"/>
                  <a:gd name="T20" fmla="*/ 333 w 794"/>
                  <a:gd name="T21" fmla="*/ 12 h 430"/>
                  <a:gd name="T22" fmla="*/ 349 w 794"/>
                  <a:gd name="T23" fmla="*/ 36 h 430"/>
                  <a:gd name="T24" fmla="*/ 357 w 794"/>
                  <a:gd name="T25" fmla="*/ 76 h 430"/>
                  <a:gd name="T26" fmla="*/ 373 w 794"/>
                  <a:gd name="T27" fmla="*/ 124 h 430"/>
                  <a:gd name="T28" fmla="*/ 317 w 794"/>
                  <a:gd name="T29" fmla="*/ 140 h 430"/>
                  <a:gd name="T30" fmla="*/ 205 w 794"/>
                  <a:gd name="T31" fmla="*/ 164 h 430"/>
                  <a:gd name="T32" fmla="*/ 93 w 794"/>
                  <a:gd name="T33" fmla="*/ 156 h 430"/>
                  <a:gd name="T34" fmla="*/ 45 w 794"/>
                  <a:gd name="T35" fmla="*/ 140 h 430"/>
                  <a:gd name="T36" fmla="*/ 21 w 794"/>
                  <a:gd name="T37" fmla="*/ 116 h 430"/>
                  <a:gd name="T38" fmla="*/ 21 w 794"/>
                  <a:gd name="T39" fmla="*/ 164 h 430"/>
                  <a:gd name="T40" fmla="*/ 77 w 794"/>
                  <a:gd name="T41" fmla="*/ 308 h 430"/>
                  <a:gd name="T42" fmla="*/ 109 w 794"/>
                  <a:gd name="T43" fmla="*/ 348 h 430"/>
                  <a:gd name="T44" fmla="*/ 125 w 794"/>
                  <a:gd name="T45" fmla="*/ 372 h 430"/>
                  <a:gd name="T46" fmla="*/ 341 w 794"/>
                  <a:gd name="T47" fmla="*/ 428 h 430"/>
                  <a:gd name="T48" fmla="*/ 589 w 794"/>
                  <a:gd name="T49" fmla="*/ 420 h 430"/>
                  <a:gd name="T50" fmla="*/ 637 w 794"/>
                  <a:gd name="T51" fmla="*/ 412 h 430"/>
                  <a:gd name="T52" fmla="*/ 685 w 794"/>
                  <a:gd name="T53" fmla="*/ 396 h 4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94" h="430">
                    <a:moveTo>
                      <a:pt x="685" y="396"/>
                    </a:moveTo>
                    <a:cubicBezTo>
                      <a:pt x="725" y="356"/>
                      <a:pt x="755" y="305"/>
                      <a:pt x="773" y="252"/>
                    </a:cubicBezTo>
                    <a:cubicBezTo>
                      <a:pt x="779" y="190"/>
                      <a:pt x="794" y="84"/>
                      <a:pt x="733" y="44"/>
                    </a:cubicBezTo>
                    <a:cubicBezTo>
                      <a:pt x="680" y="79"/>
                      <a:pt x="704" y="139"/>
                      <a:pt x="685" y="196"/>
                    </a:cubicBezTo>
                    <a:cubicBezTo>
                      <a:pt x="650" y="187"/>
                      <a:pt x="629" y="177"/>
                      <a:pt x="605" y="148"/>
                    </a:cubicBezTo>
                    <a:cubicBezTo>
                      <a:pt x="599" y="141"/>
                      <a:pt x="596" y="130"/>
                      <a:pt x="589" y="124"/>
                    </a:cubicBezTo>
                    <a:cubicBezTo>
                      <a:pt x="575" y="111"/>
                      <a:pt x="541" y="92"/>
                      <a:pt x="541" y="92"/>
                    </a:cubicBezTo>
                    <a:cubicBezTo>
                      <a:pt x="505" y="38"/>
                      <a:pt x="547" y="91"/>
                      <a:pt x="501" y="60"/>
                    </a:cubicBezTo>
                    <a:cubicBezTo>
                      <a:pt x="463" y="35"/>
                      <a:pt x="492" y="37"/>
                      <a:pt x="453" y="20"/>
                    </a:cubicBezTo>
                    <a:cubicBezTo>
                      <a:pt x="438" y="13"/>
                      <a:pt x="405" y="4"/>
                      <a:pt x="405" y="4"/>
                    </a:cubicBezTo>
                    <a:cubicBezTo>
                      <a:pt x="381" y="7"/>
                      <a:pt x="354" y="0"/>
                      <a:pt x="333" y="12"/>
                    </a:cubicBezTo>
                    <a:cubicBezTo>
                      <a:pt x="325" y="17"/>
                      <a:pt x="346" y="27"/>
                      <a:pt x="349" y="36"/>
                    </a:cubicBezTo>
                    <a:cubicBezTo>
                      <a:pt x="354" y="49"/>
                      <a:pt x="353" y="63"/>
                      <a:pt x="357" y="76"/>
                    </a:cubicBezTo>
                    <a:cubicBezTo>
                      <a:pt x="361" y="92"/>
                      <a:pt x="368" y="108"/>
                      <a:pt x="373" y="124"/>
                    </a:cubicBezTo>
                    <a:cubicBezTo>
                      <a:pt x="388" y="168"/>
                      <a:pt x="389" y="149"/>
                      <a:pt x="317" y="140"/>
                    </a:cubicBezTo>
                    <a:cubicBezTo>
                      <a:pt x="281" y="152"/>
                      <a:pt x="243" y="156"/>
                      <a:pt x="205" y="164"/>
                    </a:cubicBezTo>
                    <a:cubicBezTo>
                      <a:pt x="168" y="161"/>
                      <a:pt x="130" y="162"/>
                      <a:pt x="93" y="156"/>
                    </a:cubicBezTo>
                    <a:cubicBezTo>
                      <a:pt x="76" y="153"/>
                      <a:pt x="45" y="140"/>
                      <a:pt x="45" y="140"/>
                    </a:cubicBezTo>
                    <a:cubicBezTo>
                      <a:pt x="37" y="132"/>
                      <a:pt x="32" y="116"/>
                      <a:pt x="21" y="116"/>
                    </a:cubicBezTo>
                    <a:cubicBezTo>
                      <a:pt x="0" y="116"/>
                      <a:pt x="21" y="164"/>
                      <a:pt x="21" y="164"/>
                    </a:cubicBezTo>
                    <a:cubicBezTo>
                      <a:pt x="29" y="218"/>
                      <a:pt x="30" y="277"/>
                      <a:pt x="77" y="308"/>
                    </a:cubicBezTo>
                    <a:cubicBezTo>
                      <a:pt x="93" y="355"/>
                      <a:pt x="73" y="312"/>
                      <a:pt x="109" y="348"/>
                    </a:cubicBezTo>
                    <a:cubicBezTo>
                      <a:pt x="116" y="355"/>
                      <a:pt x="118" y="365"/>
                      <a:pt x="125" y="372"/>
                    </a:cubicBezTo>
                    <a:cubicBezTo>
                      <a:pt x="173" y="420"/>
                      <a:pt x="281" y="419"/>
                      <a:pt x="341" y="428"/>
                    </a:cubicBezTo>
                    <a:cubicBezTo>
                      <a:pt x="430" y="423"/>
                      <a:pt x="503" y="430"/>
                      <a:pt x="589" y="420"/>
                    </a:cubicBezTo>
                    <a:cubicBezTo>
                      <a:pt x="605" y="418"/>
                      <a:pt x="621" y="416"/>
                      <a:pt x="637" y="412"/>
                    </a:cubicBezTo>
                    <a:cubicBezTo>
                      <a:pt x="653" y="408"/>
                      <a:pt x="685" y="396"/>
                      <a:pt x="685" y="396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32" name="Group 95"/>
            <p:cNvGrpSpPr>
              <a:grpSpLocks/>
            </p:cNvGrpSpPr>
            <p:nvPr/>
          </p:nvGrpSpPr>
          <p:grpSpPr bwMode="auto">
            <a:xfrm>
              <a:off x="1472" y="2832"/>
              <a:ext cx="400" cy="522"/>
              <a:chOff x="1472" y="2832"/>
              <a:chExt cx="400" cy="522"/>
            </a:xfrm>
          </p:grpSpPr>
          <p:sp>
            <p:nvSpPr>
              <p:cNvPr id="8233" name="Freeform 96"/>
              <p:cNvSpPr>
                <a:spLocks/>
              </p:cNvSpPr>
              <p:nvPr/>
            </p:nvSpPr>
            <p:spPr bwMode="auto">
              <a:xfrm>
                <a:off x="1472" y="3080"/>
                <a:ext cx="400" cy="274"/>
              </a:xfrm>
              <a:custGeom>
                <a:avLst/>
                <a:gdLst>
                  <a:gd name="T0" fmla="*/ 40 w 400"/>
                  <a:gd name="T1" fmla="*/ 32 h 274"/>
                  <a:gd name="T2" fmla="*/ 48 w 400"/>
                  <a:gd name="T3" fmla="*/ 88 h 274"/>
                  <a:gd name="T4" fmla="*/ 64 w 400"/>
                  <a:gd name="T5" fmla="*/ 136 h 274"/>
                  <a:gd name="T6" fmla="*/ 72 w 400"/>
                  <a:gd name="T7" fmla="*/ 192 h 274"/>
                  <a:gd name="T8" fmla="*/ 24 w 400"/>
                  <a:gd name="T9" fmla="*/ 208 h 274"/>
                  <a:gd name="T10" fmla="*/ 0 w 400"/>
                  <a:gd name="T11" fmla="*/ 216 h 274"/>
                  <a:gd name="T12" fmla="*/ 16 w 400"/>
                  <a:gd name="T13" fmla="*/ 264 h 274"/>
                  <a:gd name="T14" fmla="*/ 48 w 400"/>
                  <a:gd name="T15" fmla="*/ 256 h 274"/>
                  <a:gd name="T16" fmla="*/ 120 w 400"/>
                  <a:gd name="T17" fmla="*/ 216 h 274"/>
                  <a:gd name="T18" fmla="*/ 168 w 400"/>
                  <a:gd name="T19" fmla="*/ 248 h 274"/>
                  <a:gd name="T20" fmla="*/ 216 w 400"/>
                  <a:gd name="T21" fmla="*/ 264 h 274"/>
                  <a:gd name="T22" fmla="*/ 344 w 400"/>
                  <a:gd name="T23" fmla="*/ 256 h 274"/>
                  <a:gd name="T24" fmla="*/ 336 w 400"/>
                  <a:gd name="T25" fmla="*/ 232 h 274"/>
                  <a:gd name="T26" fmla="*/ 288 w 400"/>
                  <a:gd name="T27" fmla="*/ 216 h 274"/>
                  <a:gd name="T28" fmla="*/ 264 w 400"/>
                  <a:gd name="T29" fmla="*/ 208 h 274"/>
                  <a:gd name="T30" fmla="*/ 392 w 400"/>
                  <a:gd name="T31" fmla="*/ 200 h 274"/>
                  <a:gd name="T32" fmla="*/ 384 w 400"/>
                  <a:gd name="T33" fmla="*/ 176 h 274"/>
                  <a:gd name="T34" fmla="*/ 344 w 400"/>
                  <a:gd name="T35" fmla="*/ 144 h 274"/>
                  <a:gd name="T36" fmla="*/ 216 w 400"/>
                  <a:gd name="T37" fmla="*/ 152 h 274"/>
                  <a:gd name="T38" fmla="*/ 192 w 400"/>
                  <a:gd name="T39" fmla="*/ 152 h 274"/>
                  <a:gd name="T40" fmla="*/ 312 w 400"/>
                  <a:gd name="T41" fmla="*/ 136 h 274"/>
                  <a:gd name="T42" fmla="*/ 304 w 400"/>
                  <a:gd name="T43" fmla="*/ 112 h 274"/>
                  <a:gd name="T44" fmla="*/ 256 w 400"/>
                  <a:gd name="T45" fmla="*/ 96 h 274"/>
                  <a:gd name="T46" fmla="*/ 112 w 400"/>
                  <a:gd name="T47" fmla="*/ 96 h 274"/>
                  <a:gd name="T48" fmla="*/ 104 w 400"/>
                  <a:gd name="T49" fmla="*/ 16 h 274"/>
                  <a:gd name="T50" fmla="*/ 80 w 400"/>
                  <a:gd name="T51" fmla="*/ 0 h 274"/>
                  <a:gd name="T52" fmla="*/ 48 w 400"/>
                  <a:gd name="T53" fmla="*/ 8 h 274"/>
                  <a:gd name="T54" fmla="*/ 40 w 400"/>
                  <a:gd name="T55" fmla="*/ 32 h 27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00" h="274">
                    <a:moveTo>
                      <a:pt x="40" y="32"/>
                    </a:moveTo>
                    <a:cubicBezTo>
                      <a:pt x="43" y="51"/>
                      <a:pt x="44" y="70"/>
                      <a:pt x="48" y="88"/>
                    </a:cubicBezTo>
                    <a:cubicBezTo>
                      <a:pt x="52" y="104"/>
                      <a:pt x="64" y="136"/>
                      <a:pt x="64" y="136"/>
                    </a:cubicBezTo>
                    <a:cubicBezTo>
                      <a:pt x="67" y="155"/>
                      <a:pt x="81" y="176"/>
                      <a:pt x="72" y="192"/>
                    </a:cubicBezTo>
                    <a:cubicBezTo>
                      <a:pt x="64" y="207"/>
                      <a:pt x="40" y="203"/>
                      <a:pt x="24" y="208"/>
                    </a:cubicBezTo>
                    <a:cubicBezTo>
                      <a:pt x="16" y="211"/>
                      <a:pt x="0" y="216"/>
                      <a:pt x="0" y="216"/>
                    </a:cubicBezTo>
                    <a:cubicBezTo>
                      <a:pt x="5" y="232"/>
                      <a:pt x="11" y="248"/>
                      <a:pt x="16" y="264"/>
                    </a:cubicBezTo>
                    <a:cubicBezTo>
                      <a:pt x="19" y="274"/>
                      <a:pt x="37" y="259"/>
                      <a:pt x="48" y="256"/>
                    </a:cubicBezTo>
                    <a:cubicBezTo>
                      <a:pt x="74" y="248"/>
                      <a:pt x="120" y="216"/>
                      <a:pt x="120" y="216"/>
                    </a:cubicBezTo>
                    <a:cubicBezTo>
                      <a:pt x="136" y="227"/>
                      <a:pt x="150" y="242"/>
                      <a:pt x="168" y="248"/>
                    </a:cubicBezTo>
                    <a:cubicBezTo>
                      <a:pt x="184" y="253"/>
                      <a:pt x="216" y="264"/>
                      <a:pt x="216" y="264"/>
                    </a:cubicBezTo>
                    <a:cubicBezTo>
                      <a:pt x="259" y="261"/>
                      <a:pt x="303" y="267"/>
                      <a:pt x="344" y="256"/>
                    </a:cubicBezTo>
                    <a:cubicBezTo>
                      <a:pt x="352" y="254"/>
                      <a:pt x="343" y="237"/>
                      <a:pt x="336" y="232"/>
                    </a:cubicBezTo>
                    <a:cubicBezTo>
                      <a:pt x="322" y="222"/>
                      <a:pt x="304" y="221"/>
                      <a:pt x="288" y="216"/>
                    </a:cubicBezTo>
                    <a:cubicBezTo>
                      <a:pt x="280" y="213"/>
                      <a:pt x="264" y="208"/>
                      <a:pt x="264" y="208"/>
                    </a:cubicBezTo>
                    <a:cubicBezTo>
                      <a:pt x="307" y="205"/>
                      <a:pt x="351" y="211"/>
                      <a:pt x="392" y="200"/>
                    </a:cubicBezTo>
                    <a:cubicBezTo>
                      <a:pt x="400" y="198"/>
                      <a:pt x="388" y="184"/>
                      <a:pt x="384" y="176"/>
                    </a:cubicBezTo>
                    <a:cubicBezTo>
                      <a:pt x="370" y="147"/>
                      <a:pt x="372" y="153"/>
                      <a:pt x="344" y="144"/>
                    </a:cubicBezTo>
                    <a:cubicBezTo>
                      <a:pt x="301" y="153"/>
                      <a:pt x="259" y="166"/>
                      <a:pt x="216" y="152"/>
                    </a:cubicBezTo>
                    <a:cubicBezTo>
                      <a:pt x="154" y="161"/>
                      <a:pt x="137" y="160"/>
                      <a:pt x="192" y="152"/>
                    </a:cubicBezTo>
                    <a:cubicBezTo>
                      <a:pt x="356" y="129"/>
                      <a:pt x="210" y="156"/>
                      <a:pt x="312" y="136"/>
                    </a:cubicBezTo>
                    <a:cubicBezTo>
                      <a:pt x="309" y="128"/>
                      <a:pt x="311" y="117"/>
                      <a:pt x="304" y="112"/>
                    </a:cubicBezTo>
                    <a:cubicBezTo>
                      <a:pt x="290" y="102"/>
                      <a:pt x="256" y="96"/>
                      <a:pt x="256" y="96"/>
                    </a:cubicBezTo>
                    <a:cubicBezTo>
                      <a:pt x="219" y="102"/>
                      <a:pt x="140" y="119"/>
                      <a:pt x="112" y="96"/>
                    </a:cubicBezTo>
                    <a:cubicBezTo>
                      <a:pt x="92" y="79"/>
                      <a:pt x="112" y="41"/>
                      <a:pt x="104" y="16"/>
                    </a:cubicBezTo>
                    <a:cubicBezTo>
                      <a:pt x="101" y="7"/>
                      <a:pt x="88" y="5"/>
                      <a:pt x="80" y="0"/>
                    </a:cubicBezTo>
                    <a:cubicBezTo>
                      <a:pt x="69" y="3"/>
                      <a:pt x="57" y="2"/>
                      <a:pt x="48" y="8"/>
                    </a:cubicBezTo>
                    <a:cubicBezTo>
                      <a:pt x="9" y="34"/>
                      <a:pt x="28" y="32"/>
                      <a:pt x="40" y="32"/>
                    </a:cubicBezTo>
                    <a:close/>
                  </a:path>
                </a:pathLst>
              </a:custGeom>
              <a:solidFill>
                <a:srgbClr val="006600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4" name="Oval 97"/>
              <p:cNvSpPr>
                <a:spLocks noChangeArrowheads="1"/>
              </p:cNvSpPr>
              <p:nvPr/>
            </p:nvSpPr>
            <p:spPr bwMode="auto">
              <a:xfrm rot="1762067">
                <a:off x="1488" y="2832"/>
                <a:ext cx="192" cy="288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35" name="Group 33"/>
          <p:cNvGrpSpPr>
            <a:grpSpLocks/>
          </p:cNvGrpSpPr>
          <p:nvPr/>
        </p:nvGrpSpPr>
        <p:grpSpPr bwMode="auto">
          <a:xfrm flipH="1">
            <a:off x="2806700" y="1639888"/>
            <a:ext cx="3635375" cy="2946400"/>
            <a:chOff x="168" y="1276"/>
            <a:chExt cx="2480" cy="2078"/>
          </a:xfrm>
        </p:grpSpPr>
        <p:grpSp>
          <p:nvGrpSpPr>
            <p:cNvPr id="8199" name="Group 34"/>
            <p:cNvGrpSpPr>
              <a:grpSpLocks/>
            </p:cNvGrpSpPr>
            <p:nvPr/>
          </p:nvGrpSpPr>
          <p:grpSpPr bwMode="auto">
            <a:xfrm>
              <a:off x="168" y="1640"/>
              <a:ext cx="1256" cy="1115"/>
              <a:chOff x="168" y="1640"/>
              <a:chExt cx="1256" cy="1115"/>
            </a:xfrm>
          </p:grpSpPr>
          <p:grpSp>
            <p:nvGrpSpPr>
              <p:cNvPr id="8221" name="Group 35"/>
              <p:cNvGrpSpPr>
                <a:grpSpLocks/>
              </p:cNvGrpSpPr>
              <p:nvPr/>
            </p:nvGrpSpPr>
            <p:grpSpPr bwMode="auto">
              <a:xfrm>
                <a:off x="168" y="1640"/>
                <a:ext cx="1204" cy="1072"/>
                <a:chOff x="168" y="1640"/>
                <a:chExt cx="1204" cy="1072"/>
              </a:xfrm>
            </p:grpSpPr>
            <p:sp>
              <p:nvSpPr>
                <p:cNvPr id="8223" name="Freeform 36"/>
                <p:cNvSpPr>
                  <a:spLocks/>
                </p:cNvSpPr>
                <p:nvPr/>
              </p:nvSpPr>
              <p:spPr bwMode="auto">
                <a:xfrm>
                  <a:off x="231" y="1960"/>
                  <a:ext cx="961" cy="528"/>
                </a:xfrm>
                <a:custGeom>
                  <a:avLst/>
                  <a:gdLst>
                    <a:gd name="T0" fmla="*/ 961 w 961"/>
                    <a:gd name="T1" fmla="*/ 392 h 528"/>
                    <a:gd name="T2" fmla="*/ 865 w 961"/>
                    <a:gd name="T3" fmla="*/ 240 h 528"/>
                    <a:gd name="T4" fmla="*/ 793 w 961"/>
                    <a:gd name="T5" fmla="*/ 152 h 528"/>
                    <a:gd name="T6" fmla="*/ 761 w 961"/>
                    <a:gd name="T7" fmla="*/ 112 h 528"/>
                    <a:gd name="T8" fmla="*/ 753 w 961"/>
                    <a:gd name="T9" fmla="*/ 88 h 528"/>
                    <a:gd name="T10" fmla="*/ 729 w 961"/>
                    <a:gd name="T11" fmla="*/ 80 h 528"/>
                    <a:gd name="T12" fmla="*/ 681 w 961"/>
                    <a:gd name="T13" fmla="*/ 48 h 528"/>
                    <a:gd name="T14" fmla="*/ 577 w 961"/>
                    <a:gd name="T15" fmla="*/ 24 h 528"/>
                    <a:gd name="T16" fmla="*/ 401 w 961"/>
                    <a:gd name="T17" fmla="*/ 0 h 528"/>
                    <a:gd name="T18" fmla="*/ 209 w 961"/>
                    <a:gd name="T19" fmla="*/ 32 h 528"/>
                    <a:gd name="T20" fmla="*/ 137 w 961"/>
                    <a:gd name="T21" fmla="*/ 80 h 528"/>
                    <a:gd name="T22" fmla="*/ 113 w 961"/>
                    <a:gd name="T23" fmla="*/ 96 h 528"/>
                    <a:gd name="T24" fmla="*/ 73 w 961"/>
                    <a:gd name="T25" fmla="*/ 128 h 528"/>
                    <a:gd name="T26" fmla="*/ 33 w 961"/>
                    <a:gd name="T27" fmla="*/ 200 h 528"/>
                    <a:gd name="T28" fmla="*/ 17 w 961"/>
                    <a:gd name="T29" fmla="*/ 248 h 528"/>
                    <a:gd name="T30" fmla="*/ 321 w 961"/>
                    <a:gd name="T31" fmla="*/ 200 h 528"/>
                    <a:gd name="T32" fmla="*/ 353 w 961"/>
                    <a:gd name="T33" fmla="*/ 208 h 528"/>
                    <a:gd name="T34" fmla="*/ 441 w 961"/>
                    <a:gd name="T35" fmla="*/ 216 h 528"/>
                    <a:gd name="T36" fmla="*/ 513 w 961"/>
                    <a:gd name="T37" fmla="*/ 240 h 528"/>
                    <a:gd name="T38" fmla="*/ 561 w 961"/>
                    <a:gd name="T39" fmla="*/ 280 h 528"/>
                    <a:gd name="T40" fmla="*/ 705 w 961"/>
                    <a:gd name="T41" fmla="*/ 384 h 528"/>
                    <a:gd name="T42" fmla="*/ 833 w 961"/>
                    <a:gd name="T43" fmla="*/ 488 h 528"/>
                    <a:gd name="T44" fmla="*/ 849 w 961"/>
                    <a:gd name="T45" fmla="*/ 512 h 528"/>
                    <a:gd name="T46" fmla="*/ 897 w 961"/>
                    <a:gd name="T47" fmla="*/ 528 h 528"/>
                    <a:gd name="T48" fmla="*/ 945 w 961"/>
                    <a:gd name="T49" fmla="*/ 432 h 528"/>
                    <a:gd name="T50" fmla="*/ 961 w 961"/>
                    <a:gd name="T51" fmla="*/ 392 h 52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961" h="528">
                      <a:moveTo>
                        <a:pt x="961" y="392"/>
                      </a:moveTo>
                      <a:cubicBezTo>
                        <a:pt x="945" y="327"/>
                        <a:pt x="922" y="278"/>
                        <a:pt x="865" y="240"/>
                      </a:cubicBezTo>
                      <a:cubicBezTo>
                        <a:pt x="840" y="202"/>
                        <a:pt x="829" y="176"/>
                        <a:pt x="793" y="152"/>
                      </a:cubicBezTo>
                      <a:cubicBezTo>
                        <a:pt x="773" y="92"/>
                        <a:pt x="802" y="164"/>
                        <a:pt x="761" y="112"/>
                      </a:cubicBezTo>
                      <a:cubicBezTo>
                        <a:pt x="756" y="105"/>
                        <a:pt x="759" y="94"/>
                        <a:pt x="753" y="88"/>
                      </a:cubicBezTo>
                      <a:cubicBezTo>
                        <a:pt x="747" y="82"/>
                        <a:pt x="736" y="84"/>
                        <a:pt x="729" y="80"/>
                      </a:cubicBezTo>
                      <a:cubicBezTo>
                        <a:pt x="712" y="71"/>
                        <a:pt x="697" y="59"/>
                        <a:pt x="681" y="48"/>
                      </a:cubicBezTo>
                      <a:cubicBezTo>
                        <a:pt x="660" y="34"/>
                        <a:pt x="599" y="27"/>
                        <a:pt x="577" y="24"/>
                      </a:cubicBezTo>
                      <a:cubicBezTo>
                        <a:pt x="518" y="15"/>
                        <a:pt x="459" y="10"/>
                        <a:pt x="401" y="0"/>
                      </a:cubicBezTo>
                      <a:cubicBezTo>
                        <a:pt x="342" y="10"/>
                        <a:pt x="262" y="3"/>
                        <a:pt x="209" y="32"/>
                      </a:cubicBezTo>
                      <a:cubicBezTo>
                        <a:pt x="209" y="32"/>
                        <a:pt x="149" y="72"/>
                        <a:pt x="137" y="80"/>
                      </a:cubicBezTo>
                      <a:cubicBezTo>
                        <a:pt x="129" y="85"/>
                        <a:pt x="113" y="96"/>
                        <a:pt x="113" y="96"/>
                      </a:cubicBezTo>
                      <a:cubicBezTo>
                        <a:pt x="67" y="165"/>
                        <a:pt x="128" y="84"/>
                        <a:pt x="73" y="128"/>
                      </a:cubicBezTo>
                      <a:cubicBezTo>
                        <a:pt x="58" y="140"/>
                        <a:pt x="40" y="183"/>
                        <a:pt x="33" y="200"/>
                      </a:cubicBezTo>
                      <a:cubicBezTo>
                        <a:pt x="26" y="215"/>
                        <a:pt x="0" y="251"/>
                        <a:pt x="17" y="248"/>
                      </a:cubicBezTo>
                      <a:cubicBezTo>
                        <a:pt x="119" y="231"/>
                        <a:pt x="219" y="213"/>
                        <a:pt x="321" y="200"/>
                      </a:cubicBezTo>
                      <a:cubicBezTo>
                        <a:pt x="332" y="203"/>
                        <a:pt x="342" y="207"/>
                        <a:pt x="353" y="208"/>
                      </a:cubicBezTo>
                      <a:cubicBezTo>
                        <a:pt x="382" y="212"/>
                        <a:pt x="412" y="211"/>
                        <a:pt x="441" y="216"/>
                      </a:cubicBezTo>
                      <a:cubicBezTo>
                        <a:pt x="441" y="216"/>
                        <a:pt x="501" y="236"/>
                        <a:pt x="513" y="240"/>
                      </a:cubicBezTo>
                      <a:cubicBezTo>
                        <a:pt x="534" y="247"/>
                        <a:pt x="544" y="267"/>
                        <a:pt x="561" y="280"/>
                      </a:cubicBezTo>
                      <a:cubicBezTo>
                        <a:pt x="595" y="306"/>
                        <a:pt x="671" y="373"/>
                        <a:pt x="705" y="384"/>
                      </a:cubicBezTo>
                      <a:cubicBezTo>
                        <a:pt x="749" y="417"/>
                        <a:pt x="787" y="457"/>
                        <a:pt x="833" y="488"/>
                      </a:cubicBezTo>
                      <a:cubicBezTo>
                        <a:pt x="838" y="496"/>
                        <a:pt x="841" y="507"/>
                        <a:pt x="849" y="512"/>
                      </a:cubicBezTo>
                      <a:cubicBezTo>
                        <a:pt x="863" y="521"/>
                        <a:pt x="897" y="528"/>
                        <a:pt x="897" y="528"/>
                      </a:cubicBezTo>
                      <a:cubicBezTo>
                        <a:pt x="938" y="466"/>
                        <a:pt x="923" y="498"/>
                        <a:pt x="945" y="432"/>
                      </a:cubicBezTo>
                      <a:cubicBezTo>
                        <a:pt x="946" y="428"/>
                        <a:pt x="961" y="361"/>
                        <a:pt x="961" y="392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4" name="Freeform 37"/>
                <p:cNvSpPr>
                  <a:spLocks/>
                </p:cNvSpPr>
                <p:nvPr/>
              </p:nvSpPr>
              <p:spPr bwMode="auto">
                <a:xfrm>
                  <a:off x="168" y="2336"/>
                  <a:ext cx="965" cy="376"/>
                </a:xfrm>
                <a:custGeom>
                  <a:avLst/>
                  <a:gdLst>
                    <a:gd name="T0" fmla="*/ 920 w 965"/>
                    <a:gd name="T1" fmla="*/ 200 h 376"/>
                    <a:gd name="T2" fmla="*/ 472 w 965"/>
                    <a:gd name="T3" fmla="*/ 8 h 376"/>
                    <a:gd name="T4" fmla="*/ 128 w 965"/>
                    <a:gd name="T5" fmla="*/ 64 h 376"/>
                    <a:gd name="T6" fmla="*/ 104 w 965"/>
                    <a:gd name="T7" fmla="*/ 88 h 376"/>
                    <a:gd name="T8" fmla="*/ 80 w 965"/>
                    <a:gd name="T9" fmla="*/ 104 h 376"/>
                    <a:gd name="T10" fmla="*/ 48 w 965"/>
                    <a:gd name="T11" fmla="*/ 152 h 376"/>
                    <a:gd name="T12" fmla="*/ 16 w 965"/>
                    <a:gd name="T13" fmla="*/ 224 h 376"/>
                    <a:gd name="T14" fmla="*/ 8 w 965"/>
                    <a:gd name="T15" fmla="*/ 248 h 376"/>
                    <a:gd name="T16" fmla="*/ 152 w 965"/>
                    <a:gd name="T17" fmla="*/ 224 h 376"/>
                    <a:gd name="T18" fmla="*/ 192 w 965"/>
                    <a:gd name="T19" fmla="*/ 216 h 376"/>
                    <a:gd name="T20" fmla="*/ 592 w 965"/>
                    <a:gd name="T21" fmla="*/ 240 h 376"/>
                    <a:gd name="T22" fmla="*/ 712 w 965"/>
                    <a:gd name="T23" fmla="*/ 280 h 376"/>
                    <a:gd name="T24" fmla="*/ 816 w 965"/>
                    <a:gd name="T25" fmla="*/ 336 h 376"/>
                    <a:gd name="T26" fmla="*/ 888 w 965"/>
                    <a:gd name="T27" fmla="*/ 360 h 376"/>
                    <a:gd name="T28" fmla="*/ 936 w 965"/>
                    <a:gd name="T29" fmla="*/ 376 h 376"/>
                    <a:gd name="T30" fmla="*/ 920 w 965"/>
                    <a:gd name="T31" fmla="*/ 200 h 37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965" h="376">
                      <a:moveTo>
                        <a:pt x="920" y="200"/>
                      </a:moveTo>
                      <a:cubicBezTo>
                        <a:pt x="801" y="81"/>
                        <a:pt x="637" y="32"/>
                        <a:pt x="472" y="8"/>
                      </a:cubicBezTo>
                      <a:cubicBezTo>
                        <a:pt x="379" y="12"/>
                        <a:pt x="217" y="0"/>
                        <a:pt x="128" y="64"/>
                      </a:cubicBezTo>
                      <a:cubicBezTo>
                        <a:pt x="119" y="71"/>
                        <a:pt x="113" y="81"/>
                        <a:pt x="104" y="88"/>
                      </a:cubicBezTo>
                      <a:cubicBezTo>
                        <a:pt x="97" y="94"/>
                        <a:pt x="88" y="99"/>
                        <a:pt x="80" y="104"/>
                      </a:cubicBezTo>
                      <a:cubicBezTo>
                        <a:pt x="54" y="183"/>
                        <a:pt x="98" y="62"/>
                        <a:pt x="48" y="152"/>
                      </a:cubicBezTo>
                      <a:cubicBezTo>
                        <a:pt x="35" y="175"/>
                        <a:pt x="28" y="201"/>
                        <a:pt x="16" y="224"/>
                      </a:cubicBezTo>
                      <a:cubicBezTo>
                        <a:pt x="12" y="232"/>
                        <a:pt x="0" y="246"/>
                        <a:pt x="8" y="248"/>
                      </a:cubicBezTo>
                      <a:cubicBezTo>
                        <a:pt x="22" y="252"/>
                        <a:pt x="148" y="225"/>
                        <a:pt x="152" y="224"/>
                      </a:cubicBezTo>
                      <a:cubicBezTo>
                        <a:pt x="165" y="221"/>
                        <a:pt x="192" y="216"/>
                        <a:pt x="192" y="216"/>
                      </a:cubicBezTo>
                      <a:cubicBezTo>
                        <a:pt x="372" y="221"/>
                        <a:pt x="447" y="219"/>
                        <a:pt x="592" y="240"/>
                      </a:cubicBezTo>
                      <a:cubicBezTo>
                        <a:pt x="624" y="251"/>
                        <a:pt x="683" y="261"/>
                        <a:pt x="712" y="280"/>
                      </a:cubicBezTo>
                      <a:cubicBezTo>
                        <a:pt x="749" y="305"/>
                        <a:pt x="775" y="320"/>
                        <a:pt x="816" y="336"/>
                      </a:cubicBezTo>
                      <a:cubicBezTo>
                        <a:pt x="839" y="345"/>
                        <a:pt x="864" y="352"/>
                        <a:pt x="888" y="360"/>
                      </a:cubicBezTo>
                      <a:cubicBezTo>
                        <a:pt x="904" y="365"/>
                        <a:pt x="936" y="376"/>
                        <a:pt x="936" y="376"/>
                      </a:cubicBezTo>
                      <a:cubicBezTo>
                        <a:pt x="955" y="318"/>
                        <a:pt x="965" y="245"/>
                        <a:pt x="920" y="200"/>
                      </a:cubicBezTo>
                      <a:close/>
                    </a:path>
                  </a:pathLst>
                </a:custGeom>
                <a:solidFill>
                  <a:srgbClr val="FF99FF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5" name="Freeform 38"/>
                <p:cNvSpPr>
                  <a:spLocks/>
                </p:cNvSpPr>
                <p:nvPr/>
              </p:nvSpPr>
              <p:spPr bwMode="auto">
                <a:xfrm>
                  <a:off x="1112" y="1640"/>
                  <a:ext cx="260" cy="640"/>
                </a:xfrm>
                <a:custGeom>
                  <a:avLst/>
                  <a:gdLst>
                    <a:gd name="T0" fmla="*/ 232 w 260"/>
                    <a:gd name="T1" fmla="*/ 640 h 640"/>
                    <a:gd name="T2" fmla="*/ 256 w 260"/>
                    <a:gd name="T3" fmla="*/ 432 h 640"/>
                    <a:gd name="T4" fmla="*/ 248 w 260"/>
                    <a:gd name="T5" fmla="*/ 288 h 640"/>
                    <a:gd name="T6" fmla="*/ 176 w 260"/>
                    <a:gd name="T7" fmla="*/ 144 h 640"/>
                    <a:gd name="T8" fmla="*/ 88 w 260"/>
                    <a:gd name="T9" fmla="*/ 48 h 640"/>
                    <a:gd name="T10" fmla="*/ 40 w 260"/>
                    <a:gd name="T11" fmla="*/ 16 h 640"/>
                    <a:gd name="T12" fmla="*/ 16 w 260"/>
                    <a:gd name="T13" fmla="*/ 0 h 640"/>
                    <a:gd name="T14" fmla="*/ 48 w 260"/>
                    <a:gd name="T15" fmla="*/ 120 h 640"/>
                    <a:gd name="T16" fmla="*/ 128 w 260"/>
                    <a:gd name="T17" fmla="*/ 264 h 640"/>
                    <a:gd name="T18" fmla="*/ 176 w 260"/>
                    <a:gd name="T19" fmla="*/ 384 h 640"/>
                    <a:gd name="T20" fmla="*/ 192 w 260"/>
                    <a:gd name="T21" fmla="*/ 432 h 640"/>
                    <a:gd name="T22" fmla="*/ 200 w 260"/>
                    <a:gd name="T23" fmla="*/ 456 h 640"/>
                    <a:gd name="T24" fmla="*/ 192 w 260"/>
                    <a:gd name="T25" fmla="*/ 624 h 640"/>
                    <a:gd name="T26" fmla="*/ 232 w 260"/>
                    <a:gd name="T27" fmla="*/ 640 h 64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60" h="640">
                      <a:moveTo>
                        <a:pt x="232" y="640"/>
                      </a:moveTo>
                      <a:cubicBezTo>
                        <a:pt x="260" y="529"/>
                        <a:pt x="247" y="598"/>
                        <a:pt x="256" y="432"/>
                      </a:cubicBezTo>
                      <a:cubicBezTo>
                        <a:pt x="253" y="384"/>
                        <a:pt x="254" y="336"/>
                        <a:pt x="248" y="288"/>
                      </a:cubicBezTo>
                      <a:cubicBezTo>
                        <a:pt x="241" y="232"/>
                        <a:pt x="206" y="189"/>
                        <a:pt x="176" y="144"/>
                      </a:cubicBezTo>
                      <a:cubicBezTo>
                        <a:pt x="158" y="117"/>
                        <a:pt x="110" y="63"/>
                        <a:pt x="88" y="48"/>
                      </a:cubicBezTo>
                      <a:cubicBezTo>
                        <a:pt x="72" y="37"/>
                        <a:pt x="56" y="27"/>
                        <a:pt x="40" y="16"/>
                      </a:cubicBezTo>
                      <a:cubicBezTo>
                        <a:pt x="32" y="11"/>
                        <a:pt x="16" y="0"/>
                        <a:pt x="16" y="0"/>
                      </a:cubicBezTo>
                      <a:cubicBezTo>
                        <a:pt x="0" y="48"/>
                        <a:pt x="30" y="80"/>
                        <a:pt x="48" y="120"/>
                      </a:cubicBezTo>
                      <a:cubicBezTo>
                        <a:pt x="70" y="170"/>
                        <a:pt x="89" y="225"/>
                        <a:pt x="128" y="264"/>
                      </a:cubicBezTo>
                      <a:cubicBezTo>
                        <a:pt x="142" y="307"/>
                        <a:pt x="162" y="341"/>
                        <a:pt x="176" y="384"/>
                      </a:cubicBezTo>
                      <a:cubicBezTo>
                        <a:pt x="181" y="400"/>
                        <a:pt x="187" y="416"/>
                        <a:pt x="192" y="432"/>
                      </a:cubicBezTo>
                      <a:cubicBezTo>
                        <a:pt x="195" y="440"/>
                        <a:pt x="200" y="456"/>
                        <a:pt x="200" y="456"/>
                      </a:cubicBezTo>
                      <a:cubicBezTo>
                        <a:pt x="194" y="499"/>
                        <a:pt x="167" y="583"/>
                        <a:pt x="192" y="624"/>
                      </a:cubicBezTo>
                      <a:cubicBezTo>
                        <a:pt x="199" y="636"/>
                        <a:pt x="219" y="635"/>
                        <a:pt x="232" y="64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26" name="Freeform 39"/>
                <p:cNvSpPr>
                  <a:spLocks/>
                </p:cNvSpPr>
                <p:nvPr/>
              </p:nvSpPr>
              <p:spPr bwMode="auto">
                <a:xfrm>
                  <a:off x="464" y="1688"/>
                  <a:ext cx="840" cy="672"/>
                </a:xfrm>
                <a:custGeom>
                  <a:avLst/>
                  <a:gdLst>
                    <a:gd name="T0" fmla="*/ 816 w 840"/>
                    <a:gd name="T1" fmla="*/ 528 h 672"/>
                    <a:gd name="T2" fmla="*/ 720 w 840"/>
                    <a:gd name="T3" fmla="*/ 264 h 672"/>
                    <a:gd name="T4" fmla="*/ 672 w 840"/>
                    <a:gd name="T5" fmla="*/ 216 h 672"/>
                    <a:gd name="T6" fmla="*/ 648 w 840"/>
                    <a:gd name="T7" fmla="*/ 192 h 672"/>
                    <a:gd name="T8" fmla="*/ 600 w 840"/>
                    <a:gd name="T9" fmla="*/ 168 h 672"/>
                    <a:gd name="T10" fmla="*/ 560 w 840"/>
                    <a:gd name="T11" fmla="*/ 136 h 672"/>
                    <a:gd name="T12" fmla="*/ 536 w 840"/>
                    <a:gd name="T13" fmla="*/ 112 h 672"/>
                    <a:gd name="T14" fmla="*/ 488 w 840"/>
                    <a:gd name="T15" fmla="*/ 80 h 672"/>
                    <a:gd name="T16" fmla="*/ 464 w 840"/>
                    <a:gd name="T17" fmla="*/ 72 h 672"/>
                    <a:gd name="T18" fmla="*/ 416 w 840"/>
                    <a:gd name="T19" fmla="*/ 40 h 672"/>
                    <a:gd name="T20" fmla="*/ 280 w 840"/>
                    <a:gd name="T21" fmla="*/ 0 h 672"/>
                    <a:gd name="T22" fmla="*/ 0 w 840"/>
                    <a:gd name="T23" fmla="*/ 32 h 672"/>
                    <a:gd name="T24" fmla="*/ 184 w 840"/>
                    <a:gd name="T25" fmla="*/ 72 h 672"/>
                    <a:gd name="T26" fmla="*/ 264 w 840"/>
                    <a:gd name="T27" fmla="*/ 96 h 672"/>
                    <a:gd name="T28" fmla="*/ 360 w 840"/>
                    <a:gd name="T29" fmla="*/ 144 h 672"/>
                    <a:gd name="T30" fmla="*/ 424 w 840"/>
                    <a:gd name="T31" fmla="*/ 216 h 672"/>
                    <a:gd name="T32" fmla="*/ 440 w 840"/>
                    <a:gd name="T33" fmla="*/ 240 h 672"/>
                    <a:gd name="T34" fmla="*/ 488 w 840"/>
                    <a:gd name="T35" fmla="*/ 272 h 672"/>
                    <a:gd name="T36" fmla="*/ 584 w 840"/>
                    <a:gd name="T37" fmla="*/ 384 h 672"/>
                    <a:gd name="T38" fmla="*/ 680 w 840"/>
                    <a:gd name="T39" fmla="*/ 576 h 672"/>
                    <a:gd name="T40" fmla="*/ 712 w 840"/>
                    <a:gd name="T41" fmla="*/ 648 h 672"/>
                    <a:gd name="T42" fmla="*/ 760 w 840"/>
                    <a:gd name="T43" fmla="*/ 672 h 672"/>
                    <a:gd name="T44" fmla="*/ 832 w 840"/>
                    <a:gd name="T45" fmla="*/ 640 h 672"/>
                    <a:gd name="T46" fmla="*/ 840 w 840"/>
                    <a:gd name="T47" fmla="*/ 616 h 672"/>
                    <a:gd name="T48" fmla="*/ 832 w 840"/>
                    <a:gd name="T49" fmla="*/ 592 h 672"/>
                    <a:gd name="T50" fmla="*/ 816 w 840"/>
                    <a:gd name="T51" fmla="*/ 528 h 67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840" h="672">
                      <a:moveTo>
                        <a:pt x="816" y="528"/>
                      </a:moveTo>
                      <a:cubicBezTo>
                        <a:pt x="805" y="443"/>
                        <a:pt x="784" y="328"/>
                        <a:pt x="720" y="264"/>
                      </a:cubicBezTo>
                      <a:cubicBezTo>
                        <a:pt x="704" y="248"/>
                        <a:pt x="688" y="232"/>
                        <a:pt x="672" y="216"/>
                      </a:cubicBezTo>
                      <a:cubicBezTo>
                        <a:pt x="664" y="208"/>
                        <a:pt x="659" y="196"/>
                        <a:pt x="648" y="192"/>
                      </a:cubicBezTo>
                      <a:cubicBezTo>
                        <a:pt x="615" y="181"/>
                        <a:pt x="631" y="189"/>
                        <a:pt x="600" y="168"/>
                      </a:cubicBezTo>
                      <a:cubicBezTo>
                        <a:pt x="564" y="114"/>
                        <a:pt x="606" y="167"/>
                        <a:pt x="560" y="136"/>
                      </a:cubicBezTo>
                      <a:cubicBezTo>
                        <a:pt x="551" y="130"/>
                        <a:pt x="545" y="119"/>
                        <a:pt x="536" y="112"/>
                      </a:cubicBezTo>
                      <a:cubicBezTo>
                        <a:pt x="521" y="100"/>
                        <a:pt x="506" y="86"/>
                        <a:pt x="488" y="80"/>
                      </a:cubicBezTo>
                      <a:cubicBezTo>
                        <a:pt x="480" y="77"/>
                        <a:pt x="471" y="76"/>
                        <a:pt x="464" y="72"/>
                      </a:cubicBezTo>
                      <a:cubicBezTo>
                        <a:pt x="447" y="63"/>
                        <a:pt x="434" y="46"/>
                        <a:pt x="416" y="40"/>
                      </a:cubicBezTo>
                      <a:cubicBezTo>
                        <a:pt x="371" y="25"/>
                        <a:pt x="325" y="15"/>
                        <a:pt x="280" y="0"/>
                      </a:cubicBezTo>
                      <a:cubicBezTo>
                        <a:pt x="187" y="7"/>
                        <a:pt x="92" y="14"/>
                        <a:pt x="0" y="32"/>
                      </a:cubicBezTo>
                      <a:cubicBezTo>
                        <a:pt x="56" y="69"/>
                        <a:pt x="119" y="67"/>
                        <a:pt x="184" y="72"/>
                      </a:cubicBezTo>
                      <a:cubicBezTo>
                        <a:pt x="210" y="81"/>
                        <a:pt x="240" y="84"/>
                        <a:pt x="264" y="96"/>
                      </a:cubicBezTo>
                      <a:cubicBezTo>
                        <a:pt x="296" y="112"/>
                        <a:pt x="325" y="132"/>
                        <a:pt x="360" y="144"/>
                      </a:cubicBezTo>
                      <a:cubicBezTo>
                        <a:pt x="389" y="187"/>
                        <a:pt x="369" y="161"/>
                        <a:pt x="424" y="216"/>
                      </a:cubicBezTo>
                      <a:cubicBezTo>
                        <a:pt x="431" y="223"/>
                        <a:pt x="433" y="234"/>
                        <a:pt x="440" y="240"/>
                      </a:cubicBezTo>
                      <a:cubicBezTo>
                        <a:pt x="454" y="253"/>
                        <a:pt x="488" y="272"/>
                        <a:pt x="488" y="272"/>
                      </a:cubicBezTo>
                      <a:cubicBezTo>
                        <a:pt x="501" y="310"/>
                        <a:pt x="557" y="349"/>
                        <a:pt x="584" y="384"/>
                      </a:cubicBezTo>
                      <a:cubicBezTo>
                        <a:pt x="626" y="438"/>
                        <a:pt x="649" y="515"/>
                        <a:pt x="680" y="576"/>
                      </a:cubicBezTo>
                      <a:cubicBezTo>
                        <a:pt x="687" y="589"/>
                        <a:pt x="704" y="640"/>
                        <a:pt x="712" y="648"/>
                      </a:cubicBezTo>
                      <a:cubicBezTo>
                        <a:pt x="725" y="661"/>
                        <a:pt x="745" y="662"/>
                        <a:pt x="760" y="672"/>
                      </a:cubicBezTo>
                      <a:cubicBezTo>
                        <a:pt x="817" y="653"/>
                        <a:pt x="794" y="665"/>
                        <a:pt x="832" y="640"/>
                      </a:cubicBezTo>
                      <a:cubicBezTo>
                        <a:pt x="835" y="632"/>
                        <a:pt x="840" y="624"/>
                        <a:pt x="840" y="616"/>
                      </a:cubicBezTo>
                      <a:cubicBezTo>
                        <a:pt x="840" y="608"/>
                        <a:pt x="834" y="600"/>
                        <a:pt x="832" y="592"/>
                      </a:cubicBezTo>
                      <a:cubicBezTo>
                        <a:pt x="814" y="503"/>
                        <a:pt x="816" y="458"/>
                        <a:pt x="816" y="52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222" name="Freeform 40"/>
              <p:cNvSpPr>
                <a:spLocks/>
              </p:cNvSpPr>
              <p:nvPr/>
            </p:nvSpPr>
            <p:spPr bwMode="auto">
              <a:xfrm>
                <a:off x="801" y="1944"/>
                <a:ext cx="623" cy="811"/>
              </a:xfrm>
              <a:custGeom>
                <a:avLst/>
                <a:gdLst>
                  <a:gd name="T0" fmla="*/ 588 w 623"/>
                  <a:gd name="T1" fmla="*/ 367 h 811"/>
                  <a:gd name="T2" fmla="*/ 477 w 623"/>
                  <a:gd name="T3" fmla="*/ 156 h 811"/>
                  <a:gd name="T4" fmla="*/ 432 w 623"/>
                  <a:gd name="T5" fmla="*/ 89 h 811"/>
                  <a:gd name="T6" fmla="*/ 366 w 623"/>
                  <a:gd name="T7" fmla="*/ 56 h 811"/>
                  <a:gd name="T8" fmla="*/ 343 w 623"/>
                  <a:gd name="T9" fmla="*/ 34 h 811"/>
                  <a:gd name="T10" fmla="*/ 277 w 623"/>
                  <a:gd name="T11" fmla="*/ 11 h 811"/>
                  <a:gd name="T12" fmla="*/ 243 w 623"/>
                  <a:gd name="T13" fmla="*/ 0 h 811"/>
                  <a:gd name="T14" fmla="*/ 299 w 623"/>
                  <a:gd name="T15" fmla="*/ 167 h 811"/>
                  <a:gd name="T16" fmla="*/ 343 w 623"/>
                  <a:gd name="T17" fmla="*/ 222 h 811"/>
                  <a:gd name="T18" fmla="*/ 354 w 623"/>
                  <a:gd name="T19" fmla="*/ 256 h 811"/>
                  <a:gd name="T20" fmla="*/ 377 w 623"/>
                  <a:gd name="T21" fmla="*/ 278 h 811"/>
                  <a:gd name="T22" fmla="*/ 399 w 623"/>
                  <a:gd name="T23" fmla="*/ 311 h 811"/>
                  <a:gd name="T24" fmla="*/ 421 w 623"/>
                  <a:gd name="T25" fmla="*/ 334 h 811"/>
                  <a:gd name="T26" fmla="*/ 388 w 623"/>
                  <a:gd name="T27" fmla="*/ 322 h 811"/>
                  <a:gd name="T28" fmla="*/ 288 w 623"/>
                  <a:gd name="T29" fmla="*/ 289 h 811"/>
                  <a:gd name="T30" fmla="*/ 166 w 623"/>
                  <a:gd name="T31" fmla="*/ 211 h 811"/>
                  <a:gd name="T32" fmla="*/ 143 w 623"/>
                  <a:gd name="T33" fmla="*/ 189 h 811"/>
                  <a:gd name="T34" fmla="*/ 77 w 623"/>
                  <a:gd name="T35" fmla="*/ 167 h 811"/>
                  <a:gd name="T36" fmla="*/ 54 w 623"/>
                  <a:gd name="T37" fmla="*/ 189 h 811"/>
                  <a:gd name="T38" fmla="*/ 66 w 623"/>
                  <a:gd name="T39" fmla="*/ 222 h 811"/>
                  <a:gd name="T40" fmla="*/ 166 w 623"/>
                  <a:gd name="T41" fmla="*/ 367 h 811"/>
                  <a:gd name="T42" fmla="*/ 254 w 623"/>
                  <a:gd name="T43" fmla="*/ 456 h 811"/>
                  <a:gd name="T44" fmla="*/ 266 w 623"/>
                  <a:gd name="T45" fmla="*/ 489 h 811"/>
                  <a:gd name="T46" fmla="*/ 77 w 623"/>
                  <a:gd name="T47" fmla="*/ 522 h 811"/>
                  <a:gd name="T48" fmla="*/ 43 w 623"/>
                  <a:gd name="T49" fmla="*/ 534 h 811"/>
                  <a:gd name="T50" fmla="*/ 99 w 623"/>
                  <a:gd name="T51" fmla="*/ 600 h 811"/>
                  <a:gd name="T52" fmla="*/ 277 w 623"/>
                  <a:gd name="T53" fmla="*/ 678 h 811"/>
                  <a:gd name="T54" fmla="*/ 210 w 623"/>
                  <a:gd name="T55" fmla="*/ 700 h 811"/>
                  <a:gd name="T56" fmla="*/ 177 w 623"/>
                  <a:gd name="T57" fmla="*/ 711 h 811"/>
                  <a:gd name="T58" fmla="*/ 99 w 623"/>
                  <a:gd name="T59" fmla="*/ 778 h 811"/>
                  <a:gd name="T60" fmla="*/ 232 w 623"/>
                  <a:gd name="T61" fmla="*/ 811 h 811"/>
                  <a:gd name="T62" fmla="*/ 366 w 623"/>
                  <a:gd name="T63" fmla="*/ 800 h 811"/>
                  <a:gd name="T64" fmla="*/ 421 w 623"/>
                  <a:gd name="T65" fmla="*/ 789 h 811"/>
                  <a:gd name="T66" fmla="*/ 477 w 623"/>
                  <a:gd name="T67" fmla="*/ 656 h 811"/>
                  <a:gd name="T68" fmla="*/ 521 w 623"/>
                  <a:gd name="T69" fmla="*/ 589 h 811"/>
                  <a:gd name="T70" fmla="*/ 565 w 623"/>
                  <a:gd name="T71" fmla="*/ 534 h 811"/>
                  <a:gd name="T72" fmla="*/ 621 w 623"/>
                  <a:gd name="T73" fmla="*/ 445 h 811"/>
                  <a:gd name="T74" fmla="*/ 588 w 623"/>
                  <a:gd name="T75" fmla="*/ 367 h 81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623" h="811">
                    <a:moveTo>
                      <a:pt x="588" y="367"/>
                    </a:moveTo>
                    <a:cubicBezTo>
                      <a:pt x="556" y="272"/>
                      <a:pt x="568" y="217"/>
                      <a:pt x="477" y="156"/>
                    </a:cubicBezTo>
                    <a:cubicBezTo>
                      <a:pt x="462" y="134"/>
                      <a:pt x="458" y="98"/>
                      <a:pt x="432" y="89"/>
                    </a:cubicBezTo>
                    <a:cubicBezTo>
                      <a:pt x="396" y="77"/>
                      <a:pt x="397" y="81"/>
                      <a:pt x="366" y="56"/>
                    </a:cubicBezTo>
                    <a:cubicBezTo>
                      <a:pt x="358" y="49"/>
                      <a:pt x="352" y="39"/>
                      <a:pt x="343" y="34"/>
                    </a:cubicBezTo>
                    <a:cubicBezTo>
                      <a:pt x="322" y="23"/>
                      <a:pt x="299" y="18"/>
                      <a:pt x="277" y="11"/>
                    </a:cubicBezTo>
                    <a:cubicBezTo>
                      <a:pt x="266" y="7"/>
                      <a:pt x="243" y="0"/>
                      <a:pt x="243" y="0"/>
                    </a:cubicBezTo>
                    <a:cubicBezTo>
                      <a:pt x="268" y="158"/>
                      <a:pt x="225" y="118"/>
                      <a:pt x="299" y="167"/>
                    </a:cubicBezTo>
                    <a:cubicBezTo>
                      <a:pt x="327" y="252"/>
                      <a:pt x="285" y="149"/>
                      <a:pt x="343" y="222"/>
                    </a:cubicBezTo>
                    <a:cubicBezTo>
                      <a:pt x="350" y="231"/>
                      <a:pt x="348" y="246"/>
                      <a:pt x="354" y="256"/>
                    </a:cubicBezTo>
                    <a:cubicBezTo>
                      <a:pt x="360" y="265"/>
                      <a:pt x="370" y="270"/>
                      <a:pt x="377" y="278"/>
                    </a:cubicBezTo>
                    <a:cubicBezTo>
                      <a:pt x="385" y="288"/>
                      <a:pt x="391" y="301"/>
                      <a:pt x="399" y="311"/>
                    </a:cubicBezTo>
                    <a:cubicBezTo>
                      <a:pt x="406" y="319"/>
                      <a:pt x="429" y="326"/>
                      <a:pt x="421" y="334"/>
                    </a:cubicBezTo>
                    <a:cubicBezTo>
                      <a:pt x="413" y="342"/>
                      <a:pt x="399" y="326"/>
                      <a:pt x="388" y="322"/>
                    </a:cubicBezTo>
                    <a:cubicBezTo>
                      <a:pt x="355" y="311"/>
                      <a:pt x="321" y="300"/>
                      <a:pt x="288" y="289"/>
                    </a:cubicBezTo>
                    <a:cubicBezTo>
                      <a:pt x="233" y="271"/>
                      <a:pt x="217" y="228"/>
                      <a:pt x="166" y="211"/>
                    </a:cubicBezTo>
                    <a:cubicBezTo>
                      <a:pt x="158" y="204"/>
                      <a:pt x="153" y="194"/>
                      <a:pt x="143" y="189"/>
                    </a:cubicBezTo>
                    <a:cubicBezTo>
                      <a:pt x="122" y="179"/>
                      <a:pt x="77" y="167"/>
                      <a:pt x="77" y="167"/>
                    </a:cubicBezTo>
                    <a:cubicBezTo>
                      <a:pt x="69" y="174"/>
                      <a:pt x="56" y="179"/>
                      <a:pt x="54" y="189"/>
                    </a:cubicBezTo>
                    <a:cubicBezTo>
                      <a:pt x="52" y="200"/>
                      <a:pt x="62" y="211"/>
                      <a:pt x="66" y="222"/>
                    </a:cubicBezTo>
                    <a:cubicBezTo>
                      <a:pt x="90" y="291"/>
                      <a:pt x="103" y="326"/>
                      <a:pt x="166" y="367"/>
                    </a:cubicBezTo>
                    <a:cubicBezTo>
                      <a:pt x="191" y="405"/>
                      <a:pt x="216" y="431"/>
                      <a:pt x="254" y="456"/>
                    </a:cubicBezTo>
                    <a:cubicBezTo>
                      <a:pt x="258" y="467"/>
                      <a:pt x="274" y="481"/>
                      <a:pt x="266" y="489"/>
                    </a:cubicBezTo>
                    <a:cubicBezTo>
                      <a:pt x="238" y="517"/>
                      <a:pt x="87" y="521"/>
                      <a:pt x="77" y="522"/>
                    </a:cubicBezTo>
                    <a:cubicBezTo>
                      <a:pt x="66" y="526"/>
                      <a:pt x="51" y="526"/>
                      <a:pt x="43" y="534"/>
                    </a:cubicBezTo>
                    <a:cubicBezTo>
                      <a:pt x="0" y="577"/>
                      <a:pt x="74" y="592"/>
                      <a:pt x="99" y="600"/>
                    </a:cubicBezTo>
                    <a:cubicBezTo>
                      <a:pt x="149" y="651"/>
                      <a:pt x="210" y="662"/>
                      <a:pt x="277" y="678"/>
                    </a:cubicBezTo>
                    <a:cubicBezTo>
                      <a:pt x="255" y="685"/>
                      <a:pt x="232" y="693"/>
                      <a:pt x="210" y="700"/>
                    </a:cubicBezTo>
                    <a:cubicBezTo>
                      <a:pt x="199" y="704"/>
                      <a:pt x="177" y="711"/>
                      <a:pt x="177" y="711"/>
                    </a:cubicBezTo>
                    <a:cubicBezTo>
                      <a:pt x="139" y="749"/>
                      <a:pt x="131" y="729"/>
                      <a:pt x="99" y="778"/>
                    </a:cubicBezTo>
                    <a:cubicBezTo>
                      <a:pt x="187" y="807"/>
                      <a:pt x="143" y="796"/>
                      <a:pt x="232" y="811"/>
                    </a:cubicBezTo>
                    <a:cubicBezTo>
                      <a:pt x="277" y="807"/>
                      <a:pt x="321" y="805"/>
                      <a:pt x="366" y="800"/>
                    </a:cubicBezTo>
                    <a:cubicBezTo>
                      <a:pt x="385" y="798"/>
                      <a:pt x="408" y="802"/>
                      <a:pt x="421" y="789"/>
                    </a:cubicBezTo>
                    <a:cubicBezTo>
                      <a:pt x="426" y="784"/>
                      <a:pt x="459" y="682"/>
                      <a:pt x="477" y="656"/>
                    </a:cubicBezTo>
                    <a:cubicBezTo>
                      <a:pt x="503" y="576"/>
                      <a:pt x="467" y="671"/>
                      <a:pt x="521" y="589"/>
                    </a:cubicBezTo>
                    <a:cubicBezTo>
                      <a:pt x="564" y="525"/>
                      <a:pt x="491" y="583"/>
                      <a:pt x="565" y="534"/>
                    </a:cubicBezTo>
                    <a:cubicBezTo>
                      <a:pt x="585" y="479"/>
                      <a:pt x="603" y="500"/>
                      <a:pt x="621" y="445"/>
                    </a:cubicBezTo>
                    <a:cubicBezTo>
                      <a:pt x="608" y="379"/>
                      <a:pt x="623" y="402"/>
                      <a:pt x="588" y="3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0" name="Group 41"/>
            <p:cNvGrpSpPr>
              <a:grpSpLocks/>
            </p:cNvGrpSpPr>
            <p:nvPr/>
          </p:nvGrpSpPr>
          <p:grpSpPr bwMode="auto">
            <a:xfrm>
              <a:off x="1152" y="2278"/>
              <a:ext cx="1152" cy="778"/>
              <a:chOff x="1152" y="2278"/>
              <a:chExt cx="1152" cy="778"/>
            </a:xfrm>
          </p:grpSpPr>
          <p:sp>
            <p:nvSpPr>
              <p:cNvPr id="8219" name="Freeform 42"/>
              <p:cNvSpPr>
                <a:spLocks/>
              </p:cNvSpPr>
              <p:nvPr/>
            </p:nvSpPr>
            <p:spPr bwMode="auto">
              <a:xfrm>
                <a:off x="1646" y="2888"/>
                <a:ext cx="333" cy="168"/>
              </a:xfrm>
              <a:custGeom>
                <a:avLst/>
                <a:gdLst>
                  <a:gd name="T0" fmla="*/ 82 w 333"/>
                  <a:gd name="T1" fmla="*/ 0 h 168"/>
                  <a:gd name="T2" fmla="*/ 138 w 333"/>
                  <a:gd name="T3" fmla="*/ 16 h 168"/>
                  <a:gd name="T4" fmla="*/ 210 w 333"/>
                  <a:gd name="T5" fmla="*/ 56 h 168"/>
                  <a:gd name="T6" fmla="*/ 298 w 333"/>
                  <a:gd name="T7" fmla="*/ 64 h 168"/>
                  <a:gd name="T8" fmla="*/ 314 w 333"/>
                  <a:gd name="T9" fmla="*/ 88 h 168"/>
                  <a:gd name="T10" fmla="*/ 322 w 333"/>
                  <a:gd name="T11" fmla="*/ 112 h 168"/>
                  <a:gd name="T12" fmla="*/ 298 w 333"/>
                  <a:gd name="T13" fmla="*/ 96 h 168"/>
                  <a:gd name="T14" fmla="*/ 250 w 333"/>
                  <a:gd name="T15" fmla="*/ 80 h 168"/>
                  <a:gd name="T16" fmla="*/ 226 w 333"/>
                  <a:gd name="T17" fmla="*/ 72 h 168"/>
                  <a:gd name="T18" fmla="*/ 250 w 333"/>
                  <a:gd name="T19" fmla="*/ 80 h 168"/>
                  <a:gd name="T20" fmla="*/ 306 w 333"/>
                  <a:gd name="T21" fmla="*/ 96 h 168"/>
                  <a:gd name="T22" fmla="*/ 322 w 333"/>
                  <a:gd name="T23" fmla="*/ 168 h 168"/>
                  <a:gd name="T24" fmla="*/ 226 w 333"/>
                  <a:gd name="T25" fmla="*/ 144 h 168"/>
                  <a:gd name="T26" fmla="*/ 66 w 333"/>
                  <a:gd name="T27" fmla="*/ 112 h 168"/>
                  <a:gd name="T28" fmla="*/ 34 w 333"/>
                  <a:gd name="T29" fmla="*/ 16 h 168"/>
                  <a:gd name="T30" fmla="*/ 82 w 333"/>
                  <a:gd name="T31" fmla="*/ 0 h 16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33" h="168">
                    <a:moveTo>
                      <a:pt x="82" y="0"/>
                    </a:moveTo>
                    <a:cubicBezTo>
                      <a:pt x="90" y="2"/>
                      <a:pt x="129" y="11"/>
                      <a:pt x="138" y="16"/>
                    </a:cubicBezTo>
                    <a:cubicBezTo>
                      <a:pt x="163" y="30"/>
                      <a:pt x="181" y="52"/>
                      <a:pt x="210" y="56"/>
                    </a:cubicBezTo>
                    <a:cubicBezTo>
                      <a:pt x="239" y="60"/>
                      <a:pt x="269" y="61"/>
                      <a:pt x="298" y="64"/>
                    </a:cubicBezTo>
                    <a:cubicBezTo>
                      <a:pt x="303" y="72"/>
                      <a:pt x="310" y="79"/>
                      <a:pt x="314" y="88"/>
                    </a:cubicBezTo>
                    <a:cubicBezTo>
                      <a:pt x="318" y="96"/>
                      <a:pt x="330" y="108"/>
                      <a:pt x="322" y="112"/>
                    </a:cubicBezTo>
                    <a:cubicBezTo>
                      <a:pt x="313" y="116"/>
                      <a:pt x="307" y="100"/>
                      <a:pt x="298" y="96"/>
                    </a:cubicBezTo>
                    <a:cubicBezTo>
                      <a:pt x="283" y="89"/>
                      <a:pt x="266" y="85"/>
                      <a:pt x="250" y="80"/>
                    </a:cubicBezTo>
                    <a:cubicBezTo>
                      <a:pt x="242" y="77"/>
                      <a:pt x="226" y="72"/>
                      <a:pt x="226" y="72"/>
                    </a:cubicBezTo>
                    <a:cubicBezTo>
                      <a:pt x="226" y="72"/>
                      <a:pt x="242" y="77"/>
                      <a:pt x="250" y="80"/>
                    </a:cubicBezTo>
                    <a:cubicBezTo>
                      <a:pt x="284" y="91"/>
                      <a:pt x="266" y="86"/>
                      <a:pt x="306" y="96"/>
                    </a:cubicBezTo>
                    <a:cubicBezTo>
                      <a:pt x="325" y="125"/>
                      <a:pt x="333" y="135"/>
                      <a:pt x="322" y="168"/>
                    </a:cubicBezTo>
                    <a:cubicBezTo>
                      <a:pt x="290" y="157"/>
                      <a:pt x="259" y="151"/>
                      <a:pt x="226" y="144"/>
                    </a:cubicBezTo>
                    <a:cubicBezTo>
                      <a:pt x="171" y="107"/>
                      <a:pt x="145" y="118"/>
                      <a:pt x="66" y="112"/>
                    </a:cubicBezTo>
                    <a:cubicBezTo>
                      <a:pt x="36" y="92"/>
                      <a:pt x="0" y="60"/>
                      <a:pt x="34" y="16"/>
                    </a:cubicBezTo>
                    <a:cubicBezTo>
                      <a:pt x="44" y="3"/>
                      <a:pt x="66" y="5"/>
                      <a:pt x="82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0" name="Oval 43"/>
              <p:cNvSpPr>
                <a:spLocks noChangeArrowheads="1"/>
              </p:cNvSpPr>
              <p:nvPr/>
            </p:nvSpPr>
            <p:spPr bwMode="auto">
              <a:xfrm>
                <a:off x="1152" y="2278"/>
                <a:ext cx="1152" cy="672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201" name="Group 44"/>
            <p:cNvGrpSpPr>
              <a:grpSpLocks/>
            </p:cNvGrpSpPr>
            <p:nvPr/>
          </p:nvGrpSpPr>
          <p:grpSpPr bwMode="auto">
            <a:xfrm>
              <a:off x="1248" y="2448"/>
              <a:ext cx="744" cy="363"/>
              <a:chOff x="1248" y="2448"/>
              <a:chExt cx="744" cy="363"/>
            </a:xfrm>
          </p:grpSpPr>
          <p:sp>
            <p:nvSpPr>
              <p:cNvPr id="8217" name="Freeform 45"/>
              <p:cNvSpPr>
                <a:spLocks/>
              </p:cNvSpPr>
              <p:nvPr/>
            </p:nvSpPr>
            <p:spPr bwMode="auto">
              <a:xfrm>
                <a:off x="1248" y="2515"/>
                <a:ext cx="482" cy="272"/>
              </a:xfrm>
              <a:custGeom>
                <a:avLst/>
                <a:gdLst>
                  <a:gd name="T0" fmla="*/ 482 w 482"/>
                  <a:gd name="T1" fmla="*/ 0 h 272"/>
                  <a:gd name="T2" fmla="*/ 250 w 482"/>
                  <a:gd name="T3" fmla="*/ 24 h 272"/>
                  <a:gd name="T4" fmla="*/ 354 w 482"/>
                  <a:gd name="T5" fmla="*/ 88 h 272"/>
                  <a:gd name="T6" fmla="*/ 242 w 482"/>
                  <a:gd name="T7" fmla="*/ 112 h 272"/>
                  <a:gd name="T8" fmla="*/ 170 w 482"/>
                  <a:gd name="T9" fmla="*/ 88 h 272"/>
                  <a:gd name="T10" fmla="*/ 122 w 482"/>
                  <a:gd name="T11" fmla="*/ 72 h 272"/>
                  <a:gd name="T12" fmla="*/ 250 w 482"/>
                  <a:gd name="T13" fmla="*/ 200 h 272"/>
                  <a:gd name="T14" fmla="*/ 18 w 482"/>
                  <a:gd name="T15" fmla="*/ 136 h 272"/>
                  <a:gd name="T16" fmla="*/ 2 w 482"/>
                  <a:gd name="T17" fmla="*/ 160 h 272"/>
                  <a:gd name="T18" fmla="*/ 34 w 482"/>
                  <a:gd name="T19" fmla="*/ 240 h 272"/>
                  <a:gd name="T20" fmla="*/ 106 w 482"/>
                  <a:gd name="T21" fmla="*/ 248 h 272"/>
                  <a:gd name="T22" fmla="*/ 210 w 482"/>
                  <a:gd name="T23" fmla="*/ 272 h 272"/>
                  <a:gd name="T24" fmla="*/ 378 w 482"/>
                  <a:gd name="T25" fmla="*/ 248 h 272"/>
                  <a:gd name="T26" fmla="*/ 482 w 482"/>
                  <a:gd name="T27" fmla="*/ 0 h 27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482" h="272">
                    <a:moveTo>
                      <a:pt x="482" y="0"/>
                    </a:moveTo>
                    <a:cubicBezTo>
                      <a:pt x="403" y="16"/>
                      <a:pt x="331" y="19"/>
                      <a:pt x="250" y="24"/>
                    </a:cubicBezTo>
                    <a:cubicBezTo>
                      <a:pt x="278" y="66"/>
                      <a:pt x="307" y="79"/>
                      <a:pt x="354" y="88"/>
                    </a:cubicBezTo>
                    <a:cubicBezTo>
                      <a:pt x="323" y="135"/>
                      <a:pt x="302" y="119"/>
                      <a:pt x="242" y="112"/>
                    </a:cubicBezTo>
                    <a:cubicBezTo>
                      <a:pt x="218" y="104"/>
                      <a:pt x="194" y="96"/>
                      <a:pt x="170" y="88"/>
                    </a:cubicBezTo>
                    <a:cubicBezTo>
                      <a:pt x="154" y="83"/>
                      <a:pt x="122" y="72"/>
                      <a:pt x="122" y="72"/>
                    </a:cubicBezTo>
                    <a:cubicBezTo>
                      <a:pt x="141" y="165"/>
                      <a:pt x="154" y="184"/>
                      <a:pt x="250" y="200"/>
                    </a:cubicBezTo>
                    <a:cubicBezTo>
                      <a:pt x="153" y="232"/>
                      <a:pt x="97" y="162"/>
                      <a:pt x="18" y="136"/>
                    </a:cubicBezTo>
                    <a:cubicBezTo>
                      <a:pt x="13" y="144"/>
                      <a:pt x="3" y="150"/>
                      <a:pt x="2" y="160"/>
                    </a:cubicBezTo>
                    <a:cubicBezTo>
                      <a:pt x="0" y="173"/>
                      <a:pt x="19" y="234"/>
                      <a:pt x="34" y="240"/>
                    </a:cubicBezTo>
                    <a:cubicBezTo>
                      <a:pt x="57" y="248"/>
                      <a:pt x="82" y="245"/>
                      <a:pt x="106" y="248"/>
                    </a:cubicBezTo>
                    <a:cubicBezTo>
                      <a:pt x="172" y="270"/>
                      <a:pt x="137" y="262"/>
                      <a:pt x="210" y="272"/>
                    </a:cubicBezTo>
                    <a:cubicBezTo>
                      <a:pt x="268" y="267"/>
                      <a:pt x="323" y="266"/>
                      <a:pt x="378" y="248"/>
                    </a:cubicBezTo>
                    <a:cubicBezTo>
                      <a:pt x="428" y="172"/>
                      <a:pt x="460" y="89"/>
                      <a:pt x="482" y="0"/>
                    </a:cubicBezTo>
                    <a:close/>
                  </a:path>
                </a:pathLst>
              </a:custGeom>
              <a:solidFill>
                <a:srgbClr val="FF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8" name="Freeform 46"/>
              <p:cNvSpPr>
                <a:spLocks/>
              </p:cNvSpPr>
              <p:nvPr/>
            </p:nvSpPr>
            <p:spPr bwMode="auto">
              <a:xfrm>
                <a:off x="1392" y="2448"/>
                <a:ext cx="600" cy="363"/>
              </a:xfrm>
              <a:custGeom>
                <a:avLst/>
                <a:gdLst>
                  <a:gd name="T0" fmla="*/ 433 w 600"/>
                  <a:gd name="T1" fmla="*/ 7 h 363"/>
                  <a:gd name="T2" fmla="*/ 466 w 600"/>
                  <a:gd name="T3" fmla="*/ 29 h 363"/>
                  <a:gd name="T4" fmla="*/ 500 w 600"/>
                  <a:gd name="T5" fmla="*/ 40 h 363"/>
                  <a:gd name="T6" fmla="*/ 511 w 600"/>
                  <a:gd name="T7" fmla="*/ 74 h 363"/>
                  <a:gd name="T8" fmla="*/ 578 w 600"/>
                  <a:gd name="T9" fmla="*/ 163 h 363"/>
                  <a:gd name="T10" fmla="*/ 522 w 600"/>
                  <a:gd name="T11" fmla="*/ 363 h 363"/>
                  <a:gd name="T12" fmla="*/ 133 w 600"/>
                  <a:gd name="T13" fmla="*/ 340 h 363"/>
                  <a:gd name="T14" fmla="*/ 33 w 600"/>
                  <a:gd name="T15" fmla="*/ 307 h 363"/>
                  <a:gd name="T16" fmla="*/ 0 w 600"/>
                  <a:gd name="T17" fmla="*/ 296 h 363"/>
                  <a:gd name="T18" fmla="*/ 211 w 600"/>
                  <a:gd name="T19" fmla="*/ 229 h 363"/>
                  <a:gd name="T20" fmla="*/ 211 w 600"/>
                  <a:gd name="T21" fmla="*/ 207 h 363"/>
                  <a:gd name="T22" fmla="*/ 178 w 600"/>
                  <a:gd name="T23" fmla="*/ 185 h 363"/>
                  <a:gd name="T24" fmla="*/ 233 w 600"/>
                  <a:gd name="T25" fmla="*/ 107 h 363"/>
                  <a:gd name="T26" fmla="*/ 311 w 600"/>
                  <a:gd name="T27" fmla="*/ 107 h 363"/>
                  <a:gd name="T28" fmla="*/ 300 w 600"/>
                  <a:gd name="T29" fmla="*/ 74 h 363"/>
                  <a:gd name="T30" fmla="*/ 444 w 600"/>
                  <a:gd name="T31" fmla="*/ 18 h 363"/>
                  <a:gd name="T32" fmla="*/ 433 w 600"/>
                  <a:gd name="T33" fmla="*/ 7 h 3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0" h="363">
                    <a:moveTo>
                      <a:pt x="433" y="7"/>
                    </a:moveTo>
                    <a:cubicBezTo>
                      <a:pt x="444" y="14"/>
                      <a:pt x="454" y="23"/>
                      <a:pt x="466" y="29"/>
                    </a:cubicBezTo>
                    <a:cubicBezTo>
                      <a:pt x="477" y="34"/>
                      <a:pt x="492" y="32"/>
                      <a:pt x="500" y="40"/>
                    </a:cubicBezTo>
                    <a:cubicBezTo>
                      <a:pt x="508" y="48"/>
                      <a:pt x="505" y="64"/>
                      <a:pt x="511" y="74"/>
                    </a:cubicBezTo>
                    <a:cubicBezTo>
                      <a:pt x="542" y="130"/>
                      <a:pt x="544" y="129"/>
                      <a:pt x="578" y="163"/>
                    </a:cubicBezTo>
                    <a:cubicBezTo>
                      <a:pt x="572" y="239"/>
                      <a:pt x="600" y="335"/>
                      <a:pt x="522" y="363"/>
                    </a:cubicBezTo>
                    <a:cubicBezTo>
                      <a:pt x="515" y="363"/>
                      <a:pt x="225" y="359"/>
                      <a:pt x="133" y="340"/>
                    </a:cubicBezTo>
                    <a:cubicBezTo>
                      <a:pt x="130" y="339"/>
                      <a:pt x="51" y="313"/>
                      <a:pt x="33" y="307"/>
                    </a:cubicBezTo>
                    <a:cubicBezTo>
                      <a:pt x="22" y="303"/>
                      <a:pt x="0" y="296"/>
                      <a:pt x="0" y="296"/>
                    </a:cubicBezTo>
                    <a:cubicBezTo>
                      <a:pt x="33" y="196"/>
                      <a:pt x="81" y="237"/>
                      <a:pt x="211" y="229"/>
                    </a:cubicBezTo>
                    <a:cubicBezTo>
                      <a:pt x="264" y="211"/>
                      <a:pt x="246" y="225"/>
                      <a:pt x="211" y="207"/>
                    </a:cubicBezTo>
                    <a:cubicBezTo>
                      <a:pt x="199" y="201"/>
                      <a:pt x="189" y="192"/>
                      <a:pt x="178" y="185"/>
                    </a:cubicBezTo>
                    <a:cubicBezTo>
                      <a:pt x="204" y="107"/>
                      <a:pt x="178" y="125"/>
                      <a:pt x="233" y="107"/>
                    </a:cubicBezTo>
                    <a:cubicBezTo>
                      <a:pt x="242" y="109"/>
                      <a:pt x="299" y="132"/>
                      <a:pt x="311" y="107"/>
                    </a:cubicBezTo>
                    <a:cubicBezTo>
                      <a:pt x="316" y="97"/>
                      <a:pt x="304" y="85"/>
                      <a:pt x="300" y="74"/>
                    </a:cubicBezTo>
                    <a:cubicBezTo>
                      <a:pt x="324" y="0"/>
                      <a:pt x="368" y="37"/>
                      <a:pt x="444" y="18"/>
                    </a:cubicBezTo>
                    <a:cubicBezTo>
                      <a:pt x="449" y="17"/>
                      <a:pt x="437" y="11"/>
                      <a:pt x="433" y="7"/>
                    </a:cubicBezTo>
                    <a:close/>
                  </a:path>
                </a:pathLst>
              </a:custGeom>
              <a:solidFill>
                <a:srgbClr val="9933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2" name="Group 47"/>
            <p:cNvGrpSpPr>
              <a:grpSpLocks/>
            </p:cNvGrpSpPr>
            <p:nvPr/>
          </p:nvGrpSpPr>
          <p:grpSpPr bwMode="auto">
            <a:xfrm>
              <a:off x="1536" y="1968"/>
              <a:ext cx="986" cy="711"/>
              <a:chOff x="1536" y="1968"/>
              <a:chExt cx="986" cy="711"/>
            </a:xfrm>
          </p:grpSpPr>
          <p:sp>
            <p:nvSpPr>
              <p:cNvPr id="8212" name="Freeform 48"/>
              <p:cNvSpPr>
                <a:spLocks/>
              </p:cNvSpPr>
              <p:nvPr/>
            </p:nvSpPr>
            <p:spPr bwMode="auto">
              <a:xfrm>
                <a:off x="2353" y="2056"/>
                <a:ext cx="169" cy="256"/>
              </a:xfrm>
              <a:custGeom>
                <a:avLst/>
                <a:gdLst>
                  <a:gd name="T0" fmla="*/ 39 w 169"/>
                  <a:gd name="T1" fmla="*/ 24 h 256"/>
                  <a:gd name="T2" fmla="*/ 7 w 169"/>
                  <a:gd name="T3" fmla="*/ 152 h 256"/>
                  <a:gd name="T4" fmla="*/ 47 w 169"/>
                  <a:gd name="T5" fmla="*/ 256 h 256"/>
                  <a:gd name="T6" fmla="*/ 55 w 169"/>
                  <a:gd name="T7" fmla="*/ 224 h 256"/>
                  <a:gd name="T8" fmla="*/ 63 w 169"/>
                  <a:gd name="T9" fmla="*/ 160 h 256"/>
                  <a:gd name="T10" fmla="*/ 79 w 169"/>
                  <a:gd name="T11" fmla="*/ 208 h 256"/>
                  <a:gd name="T12" fmla="*/ 103 w 169"/>
                  <a:gd name="T13" fmla="*/ 224 h 256"/>
                  <a:gd name="T14" fmla="*/ 119 w 169"/>
                  <a:gd name="T15" fmla="*/ 80 h 256"/>
                  <a:gd name="T16" fmla="*/ 111 w 169"/>
                  <a:gd name="T17" fmla="*/ 32 h 256"/>
                  <a:gd name="T18" fmla="*/ 63 w 169"/>
                  <a:gd name="T19" fmla="*/ 0 h 256"/>
                  <a:gd name="T20" fmla="*/ 47 w 169"/>
                  <a:gd name="T21" fmla="*/ 24 h 256"/>
                  <a:gd name="T22" fmla="*/ 23 w 169"/>
                  <a:gd name="T23" fmla="*/ 32 h 256"/>
                  <a:gd name="T24" fmla="*/ 39 w 169"/>
                  <a:gd name="T25" fmla="*/ 24 h 2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9" h="256">
                    <a:moveTo>
                      <a:pt x="39" y="24"/>
                    </a:moveTo>
                    <a:cubicBezTo>
                      <a:pt x="25" y="67"/>
                      <a:pt x="18" y="108"/>
                      <a:pt x="7" y="152"/>
                    </a:cubicBezTo>
                    <a:cubicBezTo>
                      <a:pt x="12" y="201"/>
                      <a:pt x="0" y="240"/>
                      <a:pt x="47" y="256"/>
                    </a:cubicBezTo>
                    <a:cubicBezTo>
                      <a:pt x="50" y="245"/>
                      <a:pt x="53" y="235"/>
                      <a:pt x="55" y="224"/>
                    </a:cubicBezTo>
                    <a:cubicBezTo>
                      <a:pt x="59" y="203"/>
                      <a:pt x="45" y="172"/>
                      <a:pt x="63" y="160"/>
                    </a:cubicBezTo>
                    <a:cubicBezTo>
                      <a:pt x="77" y="151"/>
                      <a:pt x="74" y="192"/>
                      <a:pt x="79" y="208"/>
                    </a:cubicBezTo>
                    <a:cubicBezTo>
                      <a:pt x="82" y="217"/>
                      <a:pt x="95" y="219"/>
                      <a:pt x="103" y="224"/>
                    </a:cubicBezTo>
                    <a:cubicBezTo>
                      <a:pt x="169" y="202"/>
                      <a:pt x="131" y="223"/>
                      <a:pt x="119" y="80"/>
                    </a:cubicBezTo>
                    <a:cubicBezTo>
                      <a:pt x="118" y="64"/>
                      <a:pt x="120" y="45"/>
                      <a:pt x="111" y="32"/>
                    </a:cubicBezTo>
                    <a:cubicBezTo>
                      <a:pt x="100" y="16"/>
                      <a:pt x="63" y="0"/>
                      <a:pt x="63" y="0"/>
                    </a:cubicBezTo>
                    <a:cubicBezTo>
                      <a:pt x="58" y="8"/>
                      <a:pt x="55" y="18"/>
                      <a:pt x="47" y="24"/>
                    </a:cubicBezTo>
                    <a:cubicBezTo>
                      <a:pt x="40" y="29"/>
                      <a:pt x="31" y="32"/>
                      <a:pt x="23" y="32"/>
                    </a:cubicBezTo>
                    <a:cubicBezTo>
                      <a:pt x="17" y="32"/>
                      <a:pt x="34" y="27"/>
                      <a:pt x="39" y="24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213" name="Group 49"/>
              <p:cNvGrpSpPr>
                <a:grpSpLocks/>
              </p:cNvGrpSpPr>
              <p:nvPr/>
            </p:nvGrpSpPr>
            <p:grpSpPr bwMode="auto">
              <a:xfrm>
                <a:off x="1536" y="1968"/>
                <a:ext cx="867" cy="711"/>
                <a:chOff x="1533" y="1978"/>
                <a:chExt cx="867" cy="711"/>
              </a:xfrm>
            </p:grpSpPr>
            <p:sp>
              <p:nvSpPr>
                <p:cNvPr id="8214" name="Freeform 50"/>
                <p:cNvSpPr>
                  <a:spLocks/>
                </p:cNvSpPr>
                <p:nvPr/>
              </p:nvSpPr>
              <p:spPr bwMode="auto">
                <a:xfrm>
                  <a:off x="1533" y="2178"/>
                  <a:ext cx="833" cy="511"/>
                </a:xfrm>
                <a:custGeom>
                  <a:avLst/>
                  <a:gdLst>
                    <a:gd name="T0" fmla="*/ 356 w 833"/>
                    <a:gd name="T1" fmla="*/ 0 h 511"/>
                    <a:gd name="T2" fmla="*/ 289 w 833"/>
                    <a:gd name="T3" fmla="*/ 22 h 511"/>
                    <a:gd name="T4" fmla="*/ 256 w 833"/>
                    <a:gd name="T5" fmla="*/ 33 h 511"/>
                    <a:gd name="T6" fmla="*/ 178 w 833"/>
                    <a:gd name="T7" fmla="*/ 100 h 511"/>
                    <a:gd name="T8" fmla="*/ 111 w 833"/>
                    <a:gd name="T9" fmla="*/ 122 h 511"/>
                    <a:gd name="T10" fmla="*/ 0 w 833"/>
                    <a:gd name="T11" fmla="*/ 166 h 511"/>
                    <a:gd name="T12" fmla="*/ 89 w 833"/>
                    <a:gd name="T13" fmla="*/ 188 h 511"/>
                    <a:gd name="T14" fmla="*/ 133 w 833"/>
                    <a:gd name="T15" fmla="*/ 200 h 511"/>
                    <a:gd name="T16" fmla="*/ 333 w 833"/>
                    <a:gd name="T17" fmla="*/ 155 h 511"/>
                    <a:gd name="T18" fmla="*/ 345 w 833"/>
                    <a:gd name="T19" fmla="*/ 344 h 511"/>
                    <a:gd name="T20" fmla="*/ 411 w 833"/>
                    <a:gd name="T21" fmla="*/ 322 h 511"/>
                    <a:gd name="T22" fmla="*/ 444 w 833"/>
                    <a:gd name="T23" fmla="*/ 311 h 511"/>
                    <a:gd name="T24" fmla="*/ 467 w 833"/>
                    <a:gd name="T25" fmla="*/ 288 h 511"/>
                    <a:gd name="T26" fmla="*/ 511 w 833"/>
                    <a:gd name="T27" fmla="*/ 411 h 511"/>
                    <a:gd name="T28" fmla="*/ 544 w 833"/>
                    <a:gd name="T29" fmla="*/ 422 h 511"/>
                    <a:gd name="T30" fmla="*/ 600 w 833"/>
                    <a:gd name="T31" fmla="*/ 377 h 511"/>
                    <a:gd name="T32" fmla="*/ 644 w 833"/>
                    <a:gd name="T33" fmla="*/ 311 h 511"/>
                    <a:gd name="T34" fmla="*/ 678 w 833"/>
                    <a:gd name="T35" fmla="*/ 422 h 511"/>
                    <a:gd name="T36" fmla="*/ 700 w 833"/>
                    <a:gd name="T37" fmla="*/ 511 h 511"/>
                    <a:gd name="T38" fmla="*/ 711 w 833"/>
                    <a:gd name="T39" fmla="*/ 477 h 511"/>
                    <a:gd name="T40" fmla="*/ 722 w 833"/>
                    <a:gd name="T41" fmla="*/ 400 h 511"/>
                    <a:gd name="T42" fmla="*/ 789 w 833"/>
                    <a:gd name="T43" fmla="*/ 444 h 511"/>
                    <a:gd name="T44" fmla="*/ 822 w 833"/>
                    <a:gd name="T45" fmla="*/ 500 h 511"/>
                    <a:gd name="T46" fmla="*/ 833 w 833"/>
                    <a:gd name="T47" fmla="*/ 466 h 511"/>
                    <a:gd name="T48" fmla="*/ 800 w 833"/>
                    <a:gd name="T49" fmla="*/ 288 h 511"/>
                    <a:gd name="T50" fmla="*/ 733 w 833"/>
                    <a:gd name="T51" fmla="*/ 144 h 511"/>
                    <a:gd name="T52" fmla="*/ 711 w 833"/>
                    <a:gd name="T53" fmla="*/ 111 h 511"/>
                    <a:gd name="T54" fmla="*/ 589 w 833"/>
                    <a:gd name="T55" fmla="*/ 77 h 511"/>
                    <a:gd name="T56" fmla="*/ 433 w 833"/>
                    <a:gd name="T57" fmla="*/ 33 h 511"/>
                    <a:gd name="T58" fmla="*/ 356 w 833"/>
                    <a:gd name="T59" fmla="*/ 0 h 51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833" h="511">
                      <a:moveTo>
                        <a:pt x="356" y="0"/>
                      </a:moveTo>
                      <a:cubicBezTo>
                        <a:pt x="334" y="7"/>
                        <a:pt x="311" y="15"/>
                        <a:pt x="289" y="22"/>
                      </a:cubicBezTo>
                      <a:cubicBezTo>
                        <a:pt x="278" y="26"/>
                        <a:pt x="256" y="33"/>
                        <a:pt x="256" y="33"/>
                      </a:cubicBezTo>
                      <a:cubicBezTo>
                        <a:pt x="243" y="46"/>
                        <a:pt x="191" y="93"/>
                        <a:pt x="178" y="100"/>
                      </a:cubicBezTo>
                      <a:cubicBezTo>
                        <a:pt x="157" y="111"/>
                        <a:pt x="111" y="122"/>
                        <a:pt x="111" y="122"/>
                      </a:cubicBezTo>
                      <a:cubicBezTo>
                        <a:pt x="73" y="147"/>
                        <a:pt x="44" y="155"/>
                        <a:pt x="0" y="166"/>
                      </a:cubicBezTo>
                      <a:cubicBezTo>
                        <a:pt x="30" y="173"/>
                        <a:pt x="59" y="180"/>
                        <a:pt x="89" y="188"/>
                      </a:cubicBezTo>
                      <a:cubicBezTo>
                        <a:pt x="104" y="192"/>
                        <a:pt x="133" y="200"/>
                        <a:pt x="133" y="200"/>
                      </a:cubicBezTo>
                      <a:cubicBezTo>
                        <a:pt x="230" y="191"/>
                        <a:pt x="264" y="201"/>
                        <a:pt x="333" y="155"/>
                      </a:cubicBezTo>
                      <a:cubicBezTo>
                        <a:pt x="337" y="218"/>
                        <a:pt x="318" y="287"/>
                        <a:pt x="345" y="344"/>
                      </a:cubicBezTo>
                      <a:cubicBezTo>
                        <a:pt x="355" y="365"/>
                        <a:pt x="389" y="329"/>
                        <a:pt x="411" y="322"/>
                      </a:cubicBezTo>
                      <a:cubicBezTo>
                        <a:pt x="422" y="318"/>
                        <a:pt x="444" y="311"/>
                        <a:pt x="444" y="311"/>
                      </a:cubicBezTo>
                      <a:cubicBezTo>
                        <a:pt x="452" y="303"/>
                        <a:pt x="456" y="288"/>
                        <a:pt x="467" y="288"/>
                      </a:cubicBezTo>
                      <a:cubicBezTo>
                        <a:pt x="500" y="288"/>
                        <a:pt x="501" y="395"/>
                        <a:pt x="511" y="411"/>
                      </a:cubicBezTo>
                      <a:cubicBezTo>
                        <a:pt x="517" y="421"/>
                        <a:pt x="533" y="418"/>
                        <a:pt x="544" y="422"/>
                      </a:cubicBezTo>
                      <a:cubicBezTo>
                        <a:pt x="570" y="405"/>
                        <a:pt x="582" y="401"/>
                        <a:pt x="600" y="377"/>
                      </a:cubicBezTo>
                      <a:cubicBezTo>
                        <a:pt x="616" y="356"/>
                        <a:pt x="644" y="311"/>
                        <a:pt x="644" y="311"/>
                      </a:cubicBezTo>
                      <a:cubicBezTo>
                        <a:pt x="691" y="356"/>
                        <a:pt x="658" y="315"/>
                        <a:pt x="678" y="422"/>
                      </a:cubicBezTo>
                      <a:cubicBezTo>
                        <a:pt x="684" y="452"/>
                        <a:pt x="700" y="511"/>
                        <a:pt x="700" y="511"/>
                      </a:cubicBezTo>
                      <a:cubicBezTo>
                        <a:pt x="704" y="500"/>
                        <a:pt x="709" y="489"/>
                        <a:pt x="711" y="477"/>
                      </a:cubicBezTo>
                      <a:cubicBezTo>
                        <a:pt x="716" y="452"/>
                        <a:pt x="698" y="410"/>
                        <a:pt x="722" y="400"/>
                      </a:cubicBezTo>
                      <a:cubicBezTo>
                        <a:pt x="747" y="390"/>
                        <a:pt x="789" y="444"/>
                        <a:pt x="789" y="444"/>
                      </a:cubicBezTo>
                      <a:cubicBezTo>
                        <a:pt x="790" y="446"/>
                        <a:pt x="804" y="506"/>
                        <a:pt x="822" y="500"/>
                      </a:cubicBezTo>
                      <a:cubicBezTo>
                        <a:pt x="833" y="496"/>
                        <a:pt x="829" y="477"/>
                        <a:pt x="833" y="466"/>
                      </a:cubicBezTo>
                      <a:cubicBezTo>
                        <a:pt x="814" y="409"/>
                        <a:pt x="807" y="348"/>
                        <a:pt x="800" y="288"/>
                      </a:cubicBezTo>
                      <a:cubicBezTo>
                        <a:pt x="790" y="211"/>
                        <a:pt x="806" y="168"/>
                        <a:pt x="733" y="144"/>
                      </a:cubicBezTo>
                      <a:cubicBezTo>
                        <a:pt x="726" y="133"/>
                        <a:pt x="721" y="119"/>
                        <a:pt x="711" y="111"/>
                      </a:cubicBezTo>
                      <a:cubicBezTo>
                        <a:pt x="678" y="85"/>
                        <a:pt x="629" y="90"/>
                        <a:pt x="589" y="77"/>
                      </a:cubicBezTo>
                      <a:cubicBezTo>
                        <a:pt x="537" y="60"/>
                        <a:pt x="485" y="50"/>
                        <a:pt x="433" y="33"/>
                      </a:cubicBezTo>
                      <a:cubicBezTo>
                        <a:pt x="412" y="26"/>
                        <a:pt x="375" y="0"/>
                        <a:pt x="35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5" name="Freeform 51"/>
                <p:cNvSpPr>
                  <a:spLocks/>
                </p:cNvSpPr>
                <p:nvPr/>
              </p:nvSpPr>
              <p:spPr bwMode="auto">
                <a:xfrm>
                  <a:off x="1666" y="2066"/>
                  <a:ext cx="713" cy="534"/>
                </a:xfrm>
                <a:custGeom>
                  <a:avLst/>
                  <a:gdLst>
                    <a:gd name="T0" fmla="*/ 300 w 713"/>
                    <a:gd name="T1" fmla="*/ 23 h 534"/>
                    <a:gd name="T2" fmla="*/ 100 w 713"/>
                    <a:gd name="T3" fmla="*/ 112 h 534"/>
                    <a:gd name="T4" fmla="*/ 34 w 713"/>
                    <a:gd name="T5" fmla="*/ 156 h 534"/>
                    <a:gd name="T6" fmla="*/ 0 w 713"/>
                    <a:gd name="T7" fmla="*/ 178 h 534"/>
                    <a:gd name="T8" fmla="*/ 34 w 713"/>
                    <a:gd name="T9" fmla="*/ 212 h 534"/>
                    <a:gd name="T10" fmla="*/ 234 w 713"/>
                    <a:gd name="T11" fmla="*/ 200 h 534"/>
                    <a:gd name="T12" fmla="*/ 245 w 713"/>
                    <a:gd name="T13" fmla="*/ 378 h 534"/>
                    <a:gd name="T14" fmla="*/ 367 w 713"/>
                    <a:gd name="T15" fmla="*/ 278 h 534"/>
                    <a:gd name="T16" fmla="*/ 400 w 713"/>
                    <a:gd name="T17" fmla="*/ 289 h 534"/>
                    <a:gd name="T18" fmla="*/ 434 w 713"/>
                    <a:gd name="T19" fmla="*/ 478 h 534"/>
                    <a:gd name="T20" fmla="*/ 467 w 713"/>
                    <a:gd name="T21" fmla="*/ 456 h 534"/>
                    <a:gd name="T22" fmla="*/ 478 w 713"/>
                    <a:gd name="T23" fmla="*/ 423 h 534"/>
                    <a:gd name="T24" fmla="*/ 545 w 713"/>
                    <a:gd name="T25" fmla="*/ 334 h 534"/>
                    <a:gd name="T26" fmla="*/ 567 w 713"/>
                    <a:gd name="T27" fmla="*/ 300 h 534"/>
                    <a:gd name="T28" fmla="*/ 634 w 713"/>
                    <a:gd name="T29" fmla="*/ 534 h 534"/>
                    <a:gd name="T30" fmla="*/ 689 w 713"/>
                    <a:gd name="T31" fmla="*/ 400 h 534"/>
                    <a:gd name="T32" fmla="*/ 711 w 713"/>
                    <a:gd name="T33" fmla="*/ 312 h 534"/>
                    <a:gd name="T34" fmla="*/ 689 w 713"/>
                    <a:gd name="T35" fmla="*/ 212 h 534"/>
                    <a:gd name="T36" fmla="*/ 567 w 713"/>
                    <a:gd name="T37" fmla="*/ 134 h 534"/>
                    <a:gd name="T38" fmla="*/ 467 w 713"/>
                    <a:gd name="T39" fmla="*/ 56 h 534"/>
                    <a:gd name="T40" fmla="*/ 400 w 713"/>
                    <a:gd name="T41" fmla="*/ 34 h 534"/>
                    <a:gd name="T42" fmla="*/ 334 w 713"/>
                    <a:gd name="T43" fmla="*/ 0 h 534"/>
                    <a:gd name="T44" fmla="*/ 300 w 713"/>
                    <a:gd name="T45" fmla="*/ 23 h 53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713" h="534">
                      <a:moveTo>
                        <a:pt x="300" y="23"/>
                      </a:moveTo>
                      <a:cubicBezTo>
                        <a:pt x="239" y="64"/>
                        <a:pt x="170" y="87"/>
                        <a:pt x="100" y="112"/>
                      </a:cubicBezTo>
                      <a:cubicBezTo>
                        <a:pt x="75" y="121"/>
                        <a:pt x="56" y="141"/>
                        <a:pt x="34" y="156"/>
                      </a:cubicBezTo>
                      <a:cubicBezTo>
                        <a:pt x="23" y="163"/>
                        <a:pt x="0" y="178"/>
                        <a:pt x="0" y="178"/>
                      </a:cubicBezTo>
                      <a:cubicBezTo>
                        <a:pt x="11" y="189"/>
                        <a:pt x="18" y="210"/>
                        <a:pt x="34" y="212"/>
                      </a:cubicBezTo>
                      <a:cubicBezTo>
                        <a:pt x="100" y="218"/>
                        <a:pt x="182" y="159"/>
                        <a:pt x="234" y="200"/>
                      </a:cubicBezTo>
                      <a:cubicBezTo>
                        <a:pt x="281" y="237"/>
                        <a:pt x="241" y="319"/>
                        <a:pt x="245" y="378"/>
                      </a:cubicBezTo>
                      <a:cubicBezTo>
                        <a:pt x="290" y="348"/>
                        <a:pt x="322" y="308"/>
                        <a:pt x="367" y="278"/>
                      </a:cubicBezTo>
                      <a:cubicBezTo>
                        <a:pt x="378" y="282"/>
                        <a:pt x="394" y="279"/>
                        <a:pt x="400" y="289"/>
                      </a:cubicBezTo>
                      <a:cubicBezTo>
                        <a:pt x="414" y="314"/>
                        <a:pt x="428" y="445"/>
                        <a:pt x="434" y="478"/>
                      </a:cubicBezTo>
                      <a:cubicBezTo>
                        <a:pt x="445" y="471"/>
                        <a:pt x="459" y="466"/>
                        <a:pt x="467" y="456"/>
                      </a:cubicBezTo>
                      <a:cubicBezTo>
                        <a:pt x="474" y="447"/>
                        <a:pt x="472" y="433"/>
                        <a:pt x="478" y="423"/>
                      </a:cubicBezTo>
                      <a:cubicBezTo>
                        <a:pt x="497" y="391"/>
                        <a:pt x="524" y="365"/>
                        <a:pt x="545" y="334"/>
                      </a:cubicBezTo>
                      <a:cubicBezTo>
                        <a:pt x="553" y="323"/>
                        <a:pt x="567" y="300"/>
                        <a:pt x="567" y="300"/>
                      </a:cubicBezTo>
                      <a:cubicBezTo>
                        <a:pt x="593" y="378"/>
                        <a:pt x="615" y="454"/>
                        <a:pt x="634" y="534"/>
                      </a:cubicBezTo>
                      <a:cubicBezTo>
                        <a:pt x="661" y="493"/>
                        <a:pt x="677" y="448"/>
                        <a:pt x="689" y="400"/>
                      </a:cubicBezTo>
                      <a:cubicBezTo>
                        <a:pt x="696" y="371"/>
                        <a:pt x="711" y="312"/>
                        <a:pt x="711" y="312"/>
                      </a:cubicBezTo>
                      <a:cubicBezTo>
                        <a:pt x="705" y="278"/>
                        <a:pt x="713" y="236"/>
                        <a:pt x="689" y="212"/>
                      </a:cubicBezTo>
                      <a:cubicBezTo>
                        <a:pt x="667" y="190"/>
                        <a:pt x="600" y="145"/>
                        <a:pt x="567" y="134"/>
                      </a:cubicBezTo>
                      <a:cubicBezTo>
                        <a:pt x="538" y="112"/>
                        <a:pt x="502" y="71"/>
                        <a:pt x="467" y="56"/>
                      </a:cubicBezTo>
                      <a:cubicBezTo>
                        <a:pt x="445" y="47"/>
                        <a:pt x="400" y="34"/>
                        <a:pt x="400" y="34"/>
                      </a:cubicBezTo>
                      <a:cubicBezTo>
                        <a:pt x="385" y="24"/>
                        <a:pt x="355" y="0"/>
                        <a:pt x="334" y="0"/>
                      </a:cubicBezTo>
                      <a:cubicBezTo>
                        <a:pt x="271" y="0"/>
                        <a:pt x="282" y="5"/>
                        <a:pt x="300" y="23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16" name="Freeform 52"/>
                <p:cNvSpPr>
                  <a:spLocks/>
                </p:cNvSpPr>
                <p:nvPr/>
              </p:nvSpPr>
              <p:spPr bwMode="auto">
                <a:xfrm>
                  <a:off x="1768" y="1978"/>
                  <a:ext cx="632" cy="455"/>
                </a:xfrm>
                <a:custGeom>
                  <a:avLst/>
                  <a:gdLst>
                    <a:gd name="T0" fmla="*/ 265 w 632"/>
                    <a:gd name="T1" fmla="*/ 0 h 455"/>
                    <a:gd name="T2" fmla="*/ 232 w 632"/>
                    <a:gd name="T3" fmla="*/ 33 h 455"/>
                    <a:gd name="T4" fmla="*/ 198 w 632"/>
                    <a:gd name="T5" fmla="*/ 55 h 455"/>
                    <a:gd name="T6" fmla="*/ 110 w 632"/>
                    <a:gd name="T7" fmla="*/ 133 h 455"/>
                    <a:gd name="T8" fmla="*/ 21 w 632"/>
                    <a:gd name="T9" fmla="*/ 222 h 455"/>
                    <a:gd name="T10" fmla="*/ 10 w 632"/>
                    <a:gd name="T11" fmla="*/ 255 h 455"/>
                    <a:gd name="T12" fmla="*/ 43 w 632"/>
                    <a:gd name="T13" fmla="*/ 233 h 455"/>
                    <a:gd name="T14" fmla="*/ 254 w 632"/>
                    <a:gd name="T15" fmla="*/ 188 h 455"/>
                    <a:gd name="T16" fmla="*/ 287 w 632"/>
                    <a:gd name="T17" fmla="*/ 200 h 455"/>
                    <a:gd name="T18" fmla="*/ 298 w 632"/>
                    <a:gd name="T19" fmla="*/ 266 h 455"/>
                    <a:gd name="T20" fmla="*/ 309 w 632"/>
                    <a:gd name="T21" fmla="*/ 377 h 455"/>
                    <a:gd name="T22" fmla="*/ 476 w 632"/>
                    <a:gd name="T23" fmla="*/ 244 h 455"/>
                    <a:gd name="T24" fmla="*/ 521 w 632"/>
                    <a:gd name="T25" fmla="*/ 455 h 455"/>
                    <a:gd name="T26" fmla="*/ 609 w 632"/>
                    <a:gd name="T27" fmla="*/ 288 h 455"/>
                    <a:gd name="T28" fmla="*/ 632 w 632"/>
                    <a:gd name="T29" fmla="*/ 222 h 455"/>
                    <a:gd name="T30" fmla="*/ 621 w 632"/>
                    <a:gd name="T31" fmla="*/ 155 h 455"/>
                    <a:gd name="T32" fmla="*/ 598 w 632"/>
                    <a:gd name="T33" fmla="*/ 133 h 455"/>
                    <a:gd name="T34" fmla="*/ 398 w 632"/>
                    <a:gd name="T35" fmla="*/ 66 h 455"/>
                    <a:gd name="T36" fmla="*/ 265 w 632"/>
                    <a:gd name="T37" fmla="*/ 22 h 455"/>
                    <a:gd name="T38" fmla="*/ 265 w 632"/>
                    <a:gd name="T39" fmla="*/ 0 h 45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632" h="455">
                      <a:moveTo>
                        <a:pt x="265" y="0"/>
                      </a:moveTo>
                      <a:cubicBezTo>
                        <a:pt x="254" y="11"/>
                        <a:pt x="244" y="23"/>
                        <a:pt x="232" y="33"/>
                      </a:cubicBezTo>
                      <a:cubicBezTo>
                        <a:pt x="222" y="42"/>
                        <a:pt x="208" y="46"/>
                        <a:pt x="198" y="55"/>
                      </a:cubicBezTo>
                      <a:cubicBezTo>
                        <a:pt x="90" y="149"/>
                        <a:pt x="187" y="82"/>
                        <a:pt x="110" y="133"/>
                      </a:cubicBezTo>
                      <a:cubicBezTo>
                        <a:pt x="84" y="171"/>
                        <a:pt x="59" y="197"/>
                        <a:pt x="21" y="222"/>
                      </a:cubicBezTo>
                      <a:cubicBezTo>
                        <a:pt x="17" y="233"/>
                        <a:pt x="0" y="250"/>
                        <a:pt x="10" y="255"/>
                      </a:cubicBezTo>
                      <a:cubicBezTo>
                        <a:pt x="22" y="261"/>
                        <a:pt x="31" y="238"/>
                        <a:pt x="43" y="233"/>
                      </a:cubicBezTo>
                      <a:cubicBezTo>
                        <a:pt x="110" y="208"/>
                        <a:pt x="186" y="213"/>
                        <a:pt x="254" y="188"/>
                      </a:cubicBezTo>
                      <a:cubicBezTo>
                        <a:pt x="265" y="192"/>
                        <a:pt x="281" y="190"/>
                        <a:pt x="287" y="200"/>
                      </a:cubicBezTo>
                      <a:cubicBezTo>
                        <a:pt x="298" y="219"/>
                        <a:pt x="295" y="244"/>
                        <a:pt x="298" y="266"/>
                      </a:cubicBezTo>
                      <a:cubicBezTo>
                        <a:pt x="303" y="303"/>
                        <a:pt x="305" y="340"/>
                        <a:pt x="309" y="377"/>
                      </a:cubicBezTo>
                      <a:cubicBezTo>
                        <a:pt x="397" y="348"/>
                        <a:pt x="426" y="319"/>
                        <a:pt x="476" y="244"/>
                      </a:cubicBezTo>
                      <a:cubicBezTo>
                        <a:pt x="516" y="305"/>
                        <a:pt x="510" y="384"/>
                        <a:pt x="521" y="455"/>
                      </a:cubicBezTo>
                      <a:cubicBezTo>
                        <a:pt x="564" y="389"/>
                        <a:pt x="585" y="360"/>
                        <a:pt x="609" y="288"/>
                      </a:cubicBezTo>
                      <a:cubicBezTo>
                        <a:pt x="616" y="266"/>
                        <a:pt x="632" y="222"/>
                        <a:pt x="632" y="222"/>
                      </a:cubicBezTo>
                      <a:cubicBezTo>
                        <a:pt x="628" y="200"/>
                        <a:pt x="629" y="176"/>
                        <a:pt x="621" y="155"/>
                      </a:cubicBezTo>
                      <a:cubicBezTo>
                        <a:pt x="617" y="145"/>
                        <a:pt x="608" y="138"/>
                        <a:pt x="598" y="133"/>
                      </a:cubicBezTo>
                      <a:cubicBezTo>
                        <a:pt x="539" y="104"/>
                        <a:pt x="460" y="86"/>
                        <a:pt x="398" y="66"/>
                      </a:cubicBezTo>
                      <a:cubicBezTo>
                        <a:pt x="354" y="51"/>
                        <a:pt x="309" y="37"/>
                        <a:pt x="265" y="22"/>
                      </a:cubicBezTo>
                      <a:cubicBezTo>
                        <a:pt x="258" y="20"/>
                        <a:pt x="265" y="7"/>
                        <a:pt x="265" y="0"/>
                      </a:cubicBezTo>
                      <a:close/>
                    </a:path>
                  </a:pathLst>
                </a:custGeom>
                <a:solidFill>
                  <a:srgbClr val="FFCC00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203" name="Group 53"/>
            <p:cNvGrpSpPr>
              <a:grpSpLocks/>
            </p:cNvGrpSpPr>
            <p:nvPr/>
          </p:nvGrpSpPr>
          <p:grpSpPr bwMode="auto">
            <a:xfrm>
              <a:off x="1715" y="1276"/>
              <a:ext cx="933" cy="884"/>
              <a:chOff x="1715" y="1276"/>
              <a:chExt cx="933" cy="884"/>
            </a:xfrm>
          </p:grpSpPr>
          <p:sp>
            <p:nvSpPr>
              <p:cNvPr id="8207" name="Oval 54"/>
              <p:cNvSpPr>
                <a:spLocks noChangeArrowheads="1"/>
              </p:cNvSpPr>
              <p:nvPr/>
            </p:nvSpPr>
            <p:spPr bwMode="auto">
              <a:xfrm>
                <a:off x="1920" y="1584"/>
                <a:ext cx="576" cy="576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08" name="Oval 55"/>
              <p:cNvSpPr>
                <a:spLocks noChangeArrowheads="1"/>
              </p:cNvSpPr>
              <p:nvPr/>
            </p:nvSpPr>
            <p:spPr bwMode="auto">
              <a:xfrm>
                <a:off x="2256" y="1776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09" name="Oval 56"/>
              <p:cNvSpPr>
                <a:spLocks noChangeArrowheads="1"/>
              </p:cNvSpPr>
              <p:nvPr/>
            </p:nvSpPr>
            <p:spPr bwMode="auto">
              <a:xfrm>
                <a:off x="2304" y="1824"/>
                <a:ext cx="48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10" name="Freeform 57"/>
              <p:cNvSpPr>
                <a:spLocks/>
              </p:cNvSpPr>
              <p:nvPr/>
            </p:nvSpPr>
            <p:spPr bwMode="auto">
              <a:xfrm>
                <a:off x="2476" y="1848"/>
                <a:ext cx="172" cy="104"/>
              </a:xfrm>
              <a:custGeom>
                <a:avLst/>
                <a:gdLst>
                  <a:gd name="T0" fmla="*/ 20 w 172"/>
                  <a:gd name="T1" fmla="*/ 0 h 104"/>
                  <a:gd name="T2" fmla="*/ 172 w 172"/>
                  <a:gd name="T3" fmla="*/ 32 h 104"/>
                  <a:gd name="T4" fmla="*/ 60 w 172"/>
                  <a:gd name="T5" fmla="*/ 88 h 104"/>
                  <a:gd name="T6" fmla="*/ 12 w 172"/>
                  <a:gd name="T7" fmla="*/ 104 h 104"/>
                  <a:gd name="T8" fmla="*/ 20 w 172"/>
                  <a:gd name="T9" fmla="*/ 0 h 1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2" h="104">
                    <a:moveTo>
                      <a:pt x="20" y="0"/>
                    </a:moveTo>
                    <a:cubicBezTo>
                      <a:pt x="73" y="7"/>
                      <a:pt x="120" y="22"/>
                      <a:pt x="172" y="32"/>
                    </a:cubicBezTo>
                    <a:cubicBezTo>
                      <a:pt x="147" y="70"/>
                      <a:pt x="102" y="74"/>
                      <a:pt x="60" y="88"/>
                    </a:cubicBezTo>
                    <a:cubicBezTo>
                      <a:pt x="44" y="93"/>
                      <a:pt x="12" y="104"/>
                      <a:pt x="12" y="104"/>
                    </a:cubicBezTo>
                    <a:cubicBezTo>
                      <a:pt x="0" y="68"/>
                      <a:pt x="8" y="36"/>
                      <a:pt x="2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1" name="Freeform 58"/>
              <p:cNvSpPr>
                <a:spLocks/>
              </p:cNvSpPr>
              <p:nvPr/>
            </p:nvSpPr>
            <p:spPr bwMode="auto">
              <a:xfrm>
                <a:off x="1715" y="1276"/>
                <a:ext cx="794" cy="430"/>
              </a:xfrm>
              <a:custGeom>
                <a:avLst/>
                <a:gdLst>
                  <a:gd name="T0" fmla="*/ 685 w 794"/>
                  <a:gd name="T1" fmla="*/ 396 h 430"/>
                  <a:gd name="T2" fmla="*/ 773 w 794"/>
                  <a:gd name="T3" fmla="*/ 252 h 430"/>
                  <a:gd name="T4" fmla="*/ 733 w 794"/>
                  <a:gd name="T5" fmla="*/ 44 h 430"/>
                  <a:gd name="T6" fmla="*/ 685 w 794"/>
                  <a:gd name="T7" fmla="*/ 196 h 430"/>
                  <a:gd name="T8" fmla="*/ 605 w 794"/>
                  <a:gd name="T9" fmla="*/ 148 h 430"/>
                  <a:gd name="T10" fmla="*/ 589 w 794"/>
                  <a:gd name="T11" fmla="*/ 124 h 430"/>
                  <a:gd name="T12" fmla="*/ 541 w 794"/>
                  <a:gd name="T13" fmla="*/ 92 h 430"/>
                  <a:gd name="T14" fmla="*/ 501 w 794"/>
                  <a:gd name="T15" fmla="*/ 60 h 430"/>
                  <a:gd name="T16" fmla="*/ 453 w 794"/>
                  <a:gd name="T17" fmla="*/ 20 h 430"/>
                  <a:gd name="T18" fmla="*/ 405 w 794"/>
                  <a:gd name="T19" fmla="*/ 4 h 430"/>
                  <a:gd name="T20" fmla="*/ 333 w 794"/>
                  <a:gd name="T21" fmla="*/ 12 h 430"/>
                  <a:gd name="T22" fmla="*/ 349 w 794"/>
                  <a:gd name="T23" fmla="*/ 36 h 430"/>
                  <a:gd name="T24" fmla="*/ 357 w 794"/>
                  <a:gd name="T25" fmla="*/ 76 h 430"/>
                  <a:gd name="T26" fmla="*/ 373 w 794"/>
                  <a:gd name="T27" fmla="*/ 124 h 430"/>
                  <a:gd name="T28" fmla="*/ 317 w 794"/>
                  <a:gd name="T29" fmla="*/ 140 h 430"/>
                  <a:gd name="T30" fmla="*/ 205 w 794"/>
                  <a:gd name="T31" fmla="*/ 164 h 430"/>
                  <a:gd name="T32" fmla="*/ 93 w 794"/>
                  <a:gd name="T33" fmla="*/ 156 h 430"/>
                  <a:gd name="T34" fmla="*/ 45 w 794"/>
                  <a:gd name="T35" fmla="*/ 140 h 430"/>
                  <a:gd name="T36" fmla="*/ 21 w 794"/>
                  <a:gd name="T37" fmla="*/ 116 h 430"/>
                  <a:gd name="T38" fmla="*/ 21 w 794"/>
                  <a:gd name="T39" fmla="*/ 164 h 430"/>
                  <a:gd name="T40" fmla="*/ 77 w 794"/>
                  <a:gd name="T41" fmla="*/ 308 h 430"/>
                  <a:gd name="T42" fmla="*/ 109 w 794"/>
                  <a:gd name="T43" fmla="*/ 348 h 430"/>
                  <a:gd name="T44" fmla="*/ 125 w 794"/>
                  <a:gd name="T45" fmla="*/ 372 h 430"/>
                  <a:gd name="T46" fmla="*/ 341 w 794"/>
                  <a:gd name="T47" fmla="*/ 428 h 430"/>
                  <a:gd name="T48" fmla="*/ 589 w 794"/>
                  <a:gd name="T49" fmla="*/ 420 h 430"/>
                  <a:gd name="T50" fmla="*/ 637 w 794"/>
                  <a:gd name="T51" fmla="*/ 412 h 430"/>
                  <a:gd name="T52" fmla="*/ 685 w 794"/>
                  <a:gd name="T53" fmla="*/ 396 h 4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94" h="430">
                    <a:moveTo>
                      <a:pt x="685" y="396"/>
                    </a:moveTo>
                    <a:cubicBezTo>
                      <a:pt x="725" y="356"/>
                      <a:pt x="755" y="305"/>
                      <a:pt x="773" y="252"/>
                    </a:cubicBezTo>
                    <a:cubicBezTo>
                      <a:pt x="779" y="190"/>
                      <a:pt x="794" y="84"/>
                      <a:pt x="733" y="44"/>
                    </a:cubicBezTo>
                    <a:cubicBezTo>
                      <a:pt x="680" y="79"/>
                      <a:pt x="704" y="139"/>
                      <a:pt x="685" y="196"/>
                    </a:cubicBezTo>
                    <a:cubicBezTo>
                      <a:pt x="650" y="187"/>
                      <a:pt x="629" y="177"/>
                      <a:pt x="605" y="148"/>
                    </a:cubicBezTo>
                    <a:cubicBezTo>
                      <a:pt x="599" y="141"/>
                      <a:pt x="596" y="130"/>
                      <a:pt x="589" y="124"/>
                    </a:cubicBezTo>
                    <a:cubicBezTo>
                      <a:pt x="575" y="111"/>
                      <a:pt x="541" y="92"/>
                      <a:pt x="541" y="92"/>
                    </a:cubicBezTo>
                    <a:cubicBezTo>
                      <a:pt x="505" y="38"/>
                      <a:pt x="547" y="91"/>
                      <a:pt x="501" y="60"/>
                    </a:cubicBezTo>
                    <a:cubicBezTo>
                      <a:pt x="463" y="35"/>
                      <a:pt x="492" y="37"/>
                      <a:pt x="453" y="20"/>
                    </a:cubicBezTo>
                    <a:cubicBezTo>
                      <a:pt x="438" y="13"/>
                      <a:pt x="405" y="4"/>
                      <a:pt x="405" y="4"/>
                    </a:cubicBezTo>
                    <a:cubicBezTo>
                      <a:pt x="381" y="7"/>
                      <a:pt x="354" y="0"/>
                      <a:pt x="333" y="12"/>
                    </a:cubicBezTo>
                    <a:cubicBezTo>
                      <a:pt x="325" y="17"/>
                      <a:pt x="346" y="27"/>
                      <a:pt x="349" y="36"/>
                    </a:cubicBezTo>
                    <a:cubicBezTo>
                      <a:pt x="354" y="49"/>
                      <a:pt x="353" y="63"/>
                      <a:pt x="357" y="76"/>
                    </a:cubicBezTo>
                    <a:cubicBezTo>
                      <a:pt x="361" y="92"/>
                      <a:pt x="368" y="108"/>
                      <a:pt x="373" y="124"/>
                    </a:cubicBezTo>
                    <a:cubicBezTo>
                      <a:pt x="388" y="168"/>
                      <a:pt x="389" y="149"/>
                      <a:pt x="317" y="140"/>
                    </a:cubicBezTo>
                    <a:cubicBezTo>
                      <a:pt x="281" y="152"/>
                      <a:pt x="243" y="156"/>
                      <a:pt x="205" y="164"/>
                    </a:cubicBezTo>
                    <a:cubicBezTo>
                      <a:pt x="168" y="161"/>
                      <a:pt x="130" y="162"/>
                      <a:pt x="93" y="156"/>
                    </a:cubicBezTo>
                    <a:cubicBezTo>
                      <a:pt x="76" y="153"/>
                      <a:pt x="45" y="140"/>
                      <a:pt x="45" y="140"/>
                    </a:cubicBezTo>
                    <a:cubicBezTo>
                      <a:pt x="37" y="132"/>
                      <a:pt x="32" y="116"/>
                      <a:pt x="21" y="116"/>
                    </a:cubicBezTo>
                    <a:cubicBezTo>
                      <a:pt x="0" y="116"/>
                      <a:pt x="21" y="164"/>
                      <a:pt x="21" y="164"/>
                    </a:cubicBezTo>
                    <a:cubicBezTo>
                      <a:pt x="29" y="218"/>
                      <a:pt x="30" y="277"/>
                      <a:pt x="77" y="308"/>
                    </a:cubicBezTo>
                    <a:cubicBezTo>
                      <a:pt x="93" y="355"/>
                      <a:pt x="73" y="312"/>
                      <a:pt x="109" y="348"/>
                    </a:cubicBezTo>
                    <a:cubicBezTo>
                      <a:pt x="116" y="355"/>
                      <a:pt x="118" y="365"/>
                      <a:pt x="125" y="372"/>
                    </a:cubicBezTo>
                    <a:cubicBezTo>
                      <a:pt x="173" y="420"/>
                      <a:pt x="281" y="419"/>
                      <a:pt x="341" y="428"/>
                    </a:cubicBezTo>
                    <a:cubicBezTo>
                      <a:pt x="430" y="423"/>
                      <a:pt x="503" y="430"/>
                      <a:pt x="589" y="420"/>
                    </a:cubicBezTo>
                    <a:cubicBezTo>
                      <a:pt x="605" y="418"/>
                      <a:pt x="621" y="416"/>
                      <a:pt x="637" y="412"/>
                    </a:cubicBezTo>
                    <a:cubicBezTo>
                      <a:pt x="653" y="408"/>
                      <a:pt x="685" y="396"/>
                      <a:pt x="685" y="396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204" name="Group 59"/>
            <p:cNvGrpSpPr>
              <a:grpSpLocks/>
            </p:cNvGrpSpPr>
            <p:nvPr/>
          </p:nvGrpSpPr>
          <p:grpSpPr bwMode="auto">
            <a:xfrm>
              <a:off x="1472" y="2832"/>
              <a:ext cx="400" cy="522"/>
              <a:chOff x="1472" y="2832"/>
              <a:chExt cx="400" cy="522"/>
            </a:xfrm>
          </p:grpSpPr>
          <p:sp>
            <p:nvSpPr>
              <p:cNvPr id="8205" name="Freeform 60"/>
              <p:cNvSpPr>
                <a:spLocks/>
              </p:cNvSpPr>
              <p:nvPr/>
            </p:nvSpPr>
            <p:spPr bwMode="auto">
              <a:xfrm>
                <a:off x="1472" y="3080"/>
                <a:ext cx="400" cy="274"/>
              </a:xfrm>
              <a:custGeom>
                <a:avLst/>
                <a:gdLst>
                  <a:gd name="T0" fmla="*/ 40 w 400"/>
                  <a:gd name="T1" fmla="*/ 32 h 274"/>
                  <a:gd name="T2" fmla="*/ 48 w 400"/>
                  <a:gd name="T3" fmla="*/ 88 h 274"/>
                  <a:gd name="T4" fmla="*/ 64 w 400"/>
                  <a:gd name="T5" fmla="*/ 136 h 274"/>
                  <a:gd name="T6" fmla="*/ 72 w 400"/>
                  <a:gd name="T7" fmla="*/ 192 h 274"/>
                  <a:gd name="T8" fmla="*/ 24 w 400"/>
                  <a:gd name="T9" fmla="*/ 208 h 274"/>
                  <a:gd name="T10" fmla="*/ 0 w 400"/>
                  <a:gd name="T11" fmla="*/ 216 h 274"/>
                  <a:gd name="T12" fmla="*/ 16 w 400"/>
                  <a:gd name="T13" fmla="*/ 264 h 274"/>
                  <a:gd name="T14" fmla="*/ 48 w 400"/>
                  <a:gd name="T15" fmla="*/ 256 h 274"/>
                  <a:gd name="T16" fmla="*/ 120 w 400"/>
                  <a:gd name="T17" fmla="*/ 216 h 274"/>
                  <a:gd name="T18" fmla="*/ 168 w 400"/>
                  <a:gd name="T19" fmla="*/ 248 h 274"/>
                  <a:gd name="T20" fmla="*/ 216 w 400"/>
                  <a:gd name="T21" fmla="*/ 264 h 274"/>
                  <a:gd name="T22" fmla="*/ 344 w 400"/>
                  <a:gd name="T23" fmla="*/ 256 h 274"/>
                  <a:gd name="T24" fmla="*/ 336 w 400"/>
                  <a:gd name="T25" fmla="*/ 232 h 274"/>
                  <a:gd name="T26" fmla="*/ 288 w 400"/>
                  <a:gd name="T27" fmla="*/ 216 h 274"/>
                  <a:gd name="T28" fmla="*/ 264 w 400"/>
                  <a:gd name="T29" fmla="*/ 208 h 274"/>
                  <a:gd name="T30" fmla="*/ 392 w 400"/>
                  <a:gd name="T31" fmla="*/ 200 h 274"/>
                  <a:gd name="T32" fmla="*/ 384 w 400"/>
                  <a:gd name="T33" fmla="*/ 176 h 274"/>
                  <a:gd name="T34" fmla="*/ 344 w 400"/>
                  <a:gd name="T35" fmla="*/ 144 h 274"/>
                  <a:gd name="T36" fmla="*/ 216 w 400"/>
                  <a:gd name="T37" fmla="*/ 152 h 274"/>
                  <a:gd name="T38" fmla="*/ 192 w 400"/>
                  <a:gd name="T39" fmla="*/ 152 h 274"/>
                  <a:gd name="T40" fmla="*/ 312 w 400"/>
                  <a:gd name="T41" fmla="*/ 136 h 274"/>
                  <a:gd name="T42" fmla="*/ 304 w 400"/>
                  <a:gd name="T43" fmla="*/ 112 h 274"/>
                  <a:gd name="T44" fmla="*/ 256 w 400"/>
                  <a:gd name="T45" fmla="*/ 96 h 274"/>
                  <a:gd name="T46" fmla="*/ 112 w 400"/>
                  <a:gd name="T47" fmla="*/ 96 h 274"/>
                  <a:gd name="T48" fmla="*/ 104 w 400"/>
                  <a:gd name="T49" fmla="*/ 16 h 274"/>
                  <a:gd name="T50" fmla="*/ 80 w 400"/>
                  <a:gd name="T51" fmla="*/ 0 h 274"/>
                  <a:gd name="T52" fmla="*/ 48 w 400"/>
                  <a:gd name="T53" fmla="*/ 8 h 274"/>
                  <a:gd name="T54" fmla="*/ 40 w 400"/>
                  <a:gd name="T55" fmla="*/ 32 h 27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00" h="274">
                    <a:moveTo>
                      <a:pt x="40" y="32"/>
                    </a:moveTo>
                    <a:cubicBezTo>
                      <a:pt x="43" y="51"/>
                      <a:pt x="44" y="70"/>
                      <a:pt x="48" y="88"/>
                    </a:cubicBezTo>
                    <a:cubicBezTo>
                      <a:pt x="52" y="104"/>
                      <a:pt x="64" y="136"/>
                      <a:pt x="64" y="136"/>
                    </a:cubicBezTo>
                    <a:cubicBezTo>
                      <a:pt x="67" y="155"/>
                      <a:pt x="81" y="176"/>
                      <a:pt x="72" y="192"/>
                    </a:cubicBezTo>
                    <a:cubicBezTo>
                      <a:pt x="64" y="207"/>
                      <a:pt x="40" y="203"/>
                      <a:pt x="24" y="208"/>
                    </a:cubicBezTo>
                    <a:cubicBezTo>
                      <a:pt x="16" y="211"/>
                      <a:pt x="0" y="216"/>
                      <a:pt x="0" y="216"/>
                    </a:cubicBezTo>
                    <a:cubicBezTo>
                      <a:pt x="5" y="232"/>
                      <a:pt x="11" y="248"/>
                      <a:pt x="16" y="264"/>
                    </a:cubicBezTo>
                    <a:cubicBezTo>
                      <a:pt x="19" y="274"/>
                      <a:pt x="37" y="259"/>
                      <a:pt x="48" y="256"/>
                    </a:cubicBezTo>
                    <a:cubicBezTo>
                      <a:pt x="74" y="248"/>
                      <a:pt x="120" y="216"/>
                      <a:pt x="120" y="216"/>
                    </a:cubicBezTo>
                    <a:cubicBezTo>
                      <a:pt x="136" y="227"/>
                      <a:pt x="150" y="242"/>
                      <a:pt x="168" y="248"/>
                    </a:cubicBezTo>
                    <a:cubicBezTo>
                      <a:pt x="184" y="253"/>
                      <a:pt x="216" y="264"/>
                      <a:pt x="216" y="264"/>
                    </a:cubicBezTo>
                    <a:cubicBezTo>
                      <a:pt x="259" y="261"/>
                      <a:pt x="303" y="267"/>
                      <a:pt x="344" y="256"/>
                    </a:cubicBezTo>
                    <a:cubicBezTo>
                      <a:pt x="352" y="254"/>
                      <a:pt x="343" y="237"/>
                      <a:pt x="336" y="232"/>
                    </a:cubicBezTo>
                    <a:cubicBezTo>
                      <a:pt x="322" y="222"/>
                      <a:pt x="304" y="221"/>
                      <a:pt x="288" y="216"/>
                    </a:cubicBezTo>
                    <a:cubicBezTo>
                      <a:pt x="280" y="213"/>
                      <a:pt x="264" y="208"/>
                      <a:pt x="264" y="208"/>
                    </a:cubicBezTo>
                    <a:cubicBezTo>
                      <a:pt x="307" y="205"/>
                      <a:pt x="351" y="211"/>
                      <a:pt x="392" y="200"/>
                    </a:cubicBezTo>
                    <a:cubicBezTo>
                      <a:pt x="400" y="198"/>
                      <a:pt x="388" y="184"/>
                      <a:pt x="384" y="176"/>
                    </a:cubicBezTo>
                    <a:cubicBezTo>
                      <a:pt x="370" y="147"/>
                      <a:pt x="372" y="153"/>
                      <a:pt x="344" y="144"/>
                    </a:cubicBezTo>
                    <a:cubicBezTo>
                      <a:pt x="301" y="153"/>
                      <a:pt x="259" y="166"/>
                      <a:pt x="216" y="152"/>
                    </a:cubicBezTo>
                    <a:cubicBezTo>
                      <a:pt x="154" y="161"/>
                      <a:pt x="137" y="160"/>
                      <a:pt x="192" y="152"/>
                    </a:cubicBezTo>
                    <a:cubicBezTo>
                      <a:pt x="356" y="129"/>
                      <a:pt x="210" y="156"/>
                      <a:pt x="312" y="136"/>
                    </a:cubicBezTo>
                    <a:cubicBezTo>
                      <a:pt x="309" y="128"/>
                      <a:pt x="311" y="117"/>
                      <a:pt x="304" y="112"/>
                    </a:cubicBezTo>
                    <a:cubicBezTo>
                      <a:pt x="290" y="102"/>
                      <a:pt x="256" y="96"/>
                      <a:pt x="256" y="96"/>
                    </a:cubicBezTo>
                    <a:cubicBezTo>
                      <a:pt x="219" y="102"/>
                      <a:pt x="140" y="119"/>
                      <a:pt x="112" y="96"/>
                    </a:cubicBezTo>
                    <a:cubicBezTo>
                      <a:pt x="92" y="79"/>
                      <a:pt x="112" y="41"/>
                      <a:pt x="104" y="16"/>
                    </a:cubicBezTo>
                    <a:cubicBezTo>
                      <a:pt x="101" y="7"/>
                      <a:pt x="88" y="5"/>
                      <a:pt x="80" y="0"/>
                    </a:cubicBezTo>
                    <a:cubicBezTo>
                      <a:pt x="69" y="3"/>
                      <a:pt x="57" y="2"/>
                      <a:pt x="48" y="8"/>
                    </a:cubicBezTo>
                    <a:cubicBezTo>
                      <a:pt x="9" y="34"/>
                      <a:pt x="28" y="32"/>
                      <a:pt x="40" y="3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6" name="Oval 61"/>
              <p:cNvSpPr>
                <a:spLocks noChangeArrowheads="1"/>
              </p:cNvSpPr>
              <p:nvPr/>
            </p:nvSpPr>
            <p:spPr bwMode="auto">
              <a:xfrm rot="1762067">
                <a:off x="1488" y="2832"/>
                <a:ext cx="192" cy="288"/>
              </a:xfrm>
              <a:prstGeom prst="ellipse">
                <a:avLst/>
              </a:prstGeom>
              <a:solidFill>
                <a:srgbClr val="FF99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.VnAvant" panose="020B7200000000000000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700590" y="291543"/>
            <a:ext cx="4908345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Hướng dẫn </a:t>
            </a:r>
            <a:r>
              <a:rPr lang="en-US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: Con gà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</TotalTime>
  <Words>562</Words>
  <Application>Microsoft Office PowerPoint</Application>
  <PresentationFormat>On-screen Show (4:3)</PresentationFormat>
  <Paragraphs>82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.VnAvant</vt:lpstr>
      <vt:lpstr>Arial</vt:lpstr>
      <vt:lpstr>Bahnschrift SemiBold Condensed</vt:lpstr>
      <vt:lpstr>Calibri</vt:lpstr>
      <vt:lpstr>Segoe UI Black</vt:lpstr>
      <vt:lpstr>Segoe UI Semibold</vt:lpstr>
      <vt:lpstr>Times New Roman</vt:lpstr>
      <vt:lpstr>Wingdings</vt:lpstr>
      <vt:lpstr>Office Theme</vt:lpstr>
      <vt:lpstr>PowerPoint Presentation</vt:lpstr>
      <vt:lpstr> Mục tiêu bài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4: Trưng bày, nhận xét, đánh giá sản phẩm</vt:lpstr>
      <vt:lpstr>Vận dụng, sáng tạo</vt:lpstr>
      <vt:lpstr>PowerPoint Presentation</vt:lpstr>
    </vt:vector>
  </TitlesOfParts>
  <Company>116 - Hung Yen - Nam Dinh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PDC</dc:creator>
  <cp:lastModifiedBy>Admin</cp:lastModifiedBy>
  <cp:revision>214</cp:revision>
  <dcterms:created xsi:type="dcterms:W3CDTF">2010-11-03T15:05:35Z</dcterms:created>
  <dcterms:modified xsi:type="dcterms:W3CDTF">2021-11-01T14:28:45Z</dcterms:modified>
</cp:coreProperties>
</file>